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18"/>
    <p:restoredTop sz="94656"/>
  </p:normalViewPr>
  <p:slideViewPr>
    <p:cSldViewPr snapToGrid="0">
      <p:cViewPr>
        <p:scale>
          <a:sx n="91" d="100"/>
          <a:sy n="91" d="100"/>
        </p:scale>
        <p:origin x="936" y="5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2" name="Shape 112"/>
          <p:cNvSpPr>
            <a:spLocks noGrp="1" noRot="1" noChangeAspect="1"/>
          </p:cNvSpPr>
          <p:nvPr>
            <p:ph type="sldImg"/>
          </p:nvPr>
        </p:nvSpPr>
        <p:spPr>
          <a:xfrm>
            <a:off x="1143000" y="685800"/>
            <a:ext cx="4572000" cy="3429000"/>
          </a:xfrm>
          <a:prstGeom prst="rect">
            <a:avLst/>
          </a:prstGeom>
        </p:spPr>
        <p:txBody>
          <a:bodyPr/>
          <a:lstStyle/>
          <a:p>
            <a:endParaRPr/>
          </a:p>
        </p:txBody>
      </p:sp>
      <p:sp>
        <p:nvSpPr>
          <p:cNvPr id="113" name="Shape 11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rtl="0" latinLnBrk="0"/>
            <a:endParaRPr lang="en-SA" dirty="0"/>
          </a:p>
        </p:txBody>
      </p:sp>
    </p:spTree>
    <p:extLst>
      <p:ext uri="{BB962C8B-B14F-4D97-AF65-F5344CB8AC3E}">
        <p14:creationId xmlns:p14="http://schemas.microsoft.com/office/powerpoint/2010/main" val="2485890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406400" indent="-355600" algn="ctr">
              <a:buClrTx/>
              <a:buSzTx/>
              <a:buFontTx/>
              <a:buNone/>
              <a:defRPr sz="2400"/>
            </a:lvl1pPr>
            <a:lvl2pPr marL="406400" indent="127000" algn="ctr">
              <a:buClrTx/>
              <a:buSzTx/>
              <a:buFontTx/>
              <a:buNone/>
              <a:defRPr sz="2400"/>
            </a:lvl2pPr>
            <a:lvl3pPr marL="406400" indent="609600" algn="ctr">
              <a:buClrTx/>
              <a:buSzTx/>
              <a:buFontTx/>
              <a:buNone/>
              <a:defRPr sz="2400"/>
            </a:lvl3pPr>
            <a:lvl4pPr marL="406400" indent="1079500" algn="ctr">
              <a:buClrTx/>
              <a:buSzTx/>
              <a:buFontTx/>
              <a:buNone/>
              <a:defRPr sz="2400"/>
            </a:lvl4pPr>
            <a:lvl5pPr marL="406400" indent="1536700" algn="ctr">
              <a:buClrTx/>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VERTICAL_TEXT">
    <p:spTree>
      <p:nvGrpSpPr>
        <p:cNvPr id="1" name=""/>
        <p:cNvGrpSpPr/>
        <p:nvPr/>
      </p:nvGrpSpPr>
      <p:grpSpPr>
        <a:xfrm>
          <a:off x="0" y="0"/>
          <a:ext cx="0" cy="0"/>
          <a:chOff x="0" y="0"/>
          <a:chExt cx="0" cy="0"/>
        </a:xfrm>
      </p:grpSpPr>
      <p:sp>
        <p:nvSpPr>
          <p:cNvPr id="95" name="Title Text"/>
          <p:cNvSpPr txBox="1">
            <a:spLocks noGrp="1"/>
          </p:cNvSpPr>
          <p:nvPr>
            <p:ph type="title"/>
          </p:nvPr>
        </p:nvSpPr>
        <p:spPr>
          <a:prstGeom prst="rect">
            <a:avLst/>
          </a:prstGeom>
        </p:spPr>
        <p:txBody>
          <a:bodyPr/>
          <a:lstStyle/>
          <a:p>
            <a:r>
              <a:t>Title Text</a:t>
            </a:r>
          </a:p>
        </p:txBody>
      </p:sp>
      <p:sp>
        <p:nvSpPr>
          <p:cNvPr id="96" name="Body Level One…"/>
          <p:cNvSpPr txBox="1">
            <a:spLocks noGrp="1"/>
          </p:cNvSpPr>
          <p:nvPr>
            <p:ph type="body" idx="1"/>
          </p:nvPr>
        </p:nvSpPr>
        <p:spPr>
          <a:xfrm rot="5400000">
            <a:off x="3920330" y="-1256506"/>
            <a:ext cx="4351339" cy="1051560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_TITLE_AND_VERTICAL_TEXT">
    <p:spTree>
      <p:nvGrpSpPr>
        <p:cNvPr id="1" name=""/>
        <p:cNvGrpSpPr/>
        <p:nvPr/>
      </p:nvGrpSpPr>
      <p:grpSpPr>
        <a:xfrm>
          <a:off x="0" y="0"/>
          <a:ext cx="0" cy="0"/>
          <a:chOff x="0" y="0"/>
          <a:chExt cx="0" cy="0"/>
        </a:xfrm>
      </p:grpSpPr>
      <p:sp>
        <p:nvSpPr>
          <p:cNvPr id="104" name="Title Text"/>
          <p:cNvSpPr txBox="1">
            <a:spLocks noGrp="1"/>
          </p:cNvSpPr>
          <p:nvPr>
            <p:ph type="title"/>
          </p:nvPr>
        </p:nvSpPr>
        <p:spPr>
          <a:xfrm rot="5400000">
            <a:off x="7133431" y="1956593"/>
            <a:ext cx="5811839" cy="2628901"/>
          </a:xfrm>
          <a:prstGeom prst="rect">
            <a:avLst/>
          </a:prstGeom>
        </p:spPr>
        <p:txBody>
          <a:bodyPr/>
          <a:lstStyle/>
          <a:p>
            <a:r>
              <a:t>Title Text</a:t>
            </a:r>
          </a:p>
        </p:txBody>
      </p:sp>
      <p:sp>
        <p:nvSpPr>
          <p:cNvPr id="105" name="Body Level One…"/>
          <p:cNvSpPr txBox="1">
            <a:spLocks noGrp="1"/>
          </p:cNvSpPr>
          <p:nvPr>
            <p:ph type="body" idx="1"/>
          </p:nvPr>
        </p:nvSpPr>
        <p:spPr>
          <a:xfrm rot="5400000">
            <a:off x="1799431" y="-596107"/>
            <a:ext cx="5811838" cy="773430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OBJEC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_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228600" indent="0">
              <a:buClrTx/>
              <a:buSzTx/>
              <a:buFontTx/>
              <a:buNone/>
              <a:defRPr sz="2400">
                <a:solidFill>
                  <a:srgbClr val="888888"/>
                </a:solidFill>
              </a:defRPr>
            </a:lvl1pPr>
            <a:lvl2pPr marL="228600" indent="457200">
              <a:buClrTx/>
              <a:buSzTx/>
              <a:buFontTx/>
              <a:buNone/>
              <a:defRPr sz="2400">
                <a:solidFill>
                  <a:srgbClr val="888888"/>
                </a:solidFill>
              </a:defRPr>
            </a:lvl2pPr>
            <a:lvl3pPr marL="228600" indent="914400">
              <a:buClrTx/>
              <a:buSzTx/>
              <a:buFontTx/>
              <a:buNone/>
              <a:defRPr sz="2400">
                <a:solidFill>
                  <a:srgbClr val="888888"/>
                </a:solidFill>
              </a:defRPr>
            </a:lvl3pPr>
            <a:lvl4pPr marL="228600" indent="1371600">
              <a:buClrTx/>
              <a:buSzTx/>
              <a:buFontTx/>
              <a:buNone/>
              <a:defRPr sz="2400">
                <a:solidFill>
                  <a:srgbClr val="888888"/>
                </a:solidFill>
              </a:defRPr>
            </a:lvl4pPr>
            <a:lvl5pPr marL="228600" indent="1828800">
              <a:buClrTx/>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_OBJECTS">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Google Shape;32;p7"/>
          <p:cNvSpPr txBox="1">
            <a:spLocks noGrp="1"/>
          </p:cNvSpPr>
          <p:nvPr>
            <p:ph type="body" sz="half" idx="21"/>
          </p:nvPr>
        </p:nvSpPr>
        <p:spPr>
          <a:xfrm>
            <a:off x="6172200" y="1825625"/>
            <a:ext cx="5181600" cy="4351338"/>
          </a:xfrm>
          <a:prstGeom prst="rect">
            <a:avLst/>
          </a:prstGeom>
        </p:spPr>
        <p:txBody>
          <a:bodyPr/>
          <a:lstStyle/>
          <a:p>
            <a:endParaRP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WO_OBJECTS_WITH_TEXT">
    <p:spTree>
      <p:nvGrpSpPr>
        <p:cNvPr id="1" name=""/>
        <p:cNvGrpSpPr/>
        <p:nvPr/>
      </p:nvGrpSpPr>
      <p:grpSpPr>
        <a:xfrm>
          <a:off x="0" y="0"/>
          <a:ext cx="0" cy="0"/>
          <a:chOff x="0" y="0"/>
          <a:chExt cx="0" cy="0"/>
        </a:xfrm>
      </p:grpSpPr>
      <p:sp>
        <p:nvSpPr>
          <p:cNvPr id="48"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9" name="Body Level One…"/>
          <p:cNvSpPr txBox="1">
            <a:spLocks noGrp="1"/>
          </p:cNvSpPr>
          <p:nvPr>
            <p:ph type="body" sz="quarter" idx="1"/>
          </p:nvPr>
        </p:nvSpPr>
        <p:spPr>
          <a:xfrm>
            <a:off x="839787" y="1681163"/>
            <a:ext cx="5157789" cy="823913"/>
          </a:xfrm>
          <a:prstGeom prst="rect">
            <a:avLst/>
          </a:prstGeom>
        </p:spPr>
        <p:txBody>
          <a:bodyPr anchor="b"/>
          <a:lstStyle>
            <a:lvl1pPr marL="228600" indent="0">
              <a:buClrTx/>
              <a:buSzTx/>
              <a:buFontTx/>
              <a:buNone/>
              <a:defRPr sz="2400" b="1"/>
            </a:lvl1pPr>
            <a:lvl2pPr marL="228600" indent="457200">
              <a:buClrTx/>
              <a:buSzTx/>
              <a:buFontTx/>
              <a:buNone/>
              <a:defRPr sz="2400" b="1"/>
            </a:lvl2pPr>
            <a:lvl3pPr marL="228600" indent="914400">
              <a:buClrTx/>
              <a:buSzTx/>
              <a:buFontTx/>
              <a:buNone/>
              <a:defRPr sz="2400" b="1"/>
            </a:lvl3pPr>
            <a:lvl4pPr marL="228600" indent="1371600">
              <a:buClrTx/>
              <a:buSzTx/>
              <a:buFontTx/>
              <a:buNone/>
              <a:defRPr sz="2400" b="1"/>
            </a:lvl4pPr>
            <a:lvl5pPr marL="228600" indent="1828800">
              <a:buClrTx/>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0" name="Google Shape;39;p8"/>
          <p:cNvSpPr txBox="1">
            <a:spLocks noGrp="1"/>
          </p:cNvSpPr>
          <p:nvPr>
            <p:ph type="body" sz="half" idx="21"/>
          </p:nvPr>
        </p:nvSpPr>
        <p:spPr>
          <a:xfrm>
            <a:off x="839787" y="2505075"/>
            <a:ext cx="5157788" cy="3684588"/>
          </a:xfrm>
          <a:prstGeom prst="rect">
            <a:avLst/>
          </a:prstGeom>
        </p:spPr>
        <p:txBody>
          <a:bodyPr/>
          <a:lstStyle/>
          <a:p>
            <a:endParaRPr/>
          </a:p>
        </p:txBody>
      </p:sp>
      <p:sp>
        <p:nvSpPr>
          <p:cNvPr id="51" name="Google Shape;40;p8"/>
          <p:cNvSpPr txBox="1">
            <a:spLocks noGrp="1"/>
          </p:cNvSpPr>
          <p:nvPr>
            <p:ph type="body" sz="quarter" idx="22"/>
          </p:nvPr>
        </p:nvSpPr>
        <p:spPr>
          <a:xfrm>
            <a:off x="6172200" y="1681163"/>
            <a:ext cx="5183188" cy="823913"/>
          </a:xfrm>
          <a:prstGeom prst="rect">
            <a:avLst/>
          </a:prstGeom>
        </p:spPr>
        <p:txBody>
          <a:bodyPr anchor="b"/>
          <a:lstStyle/>
          <a:p>
            <a:pPr marL="228600" indent="0">
              <a:buClrTx/>
              <a:buSzTx/>
              <a:buFontTx/>
              <a:buNone/>
              <a:defRPr sz="2400" b="1"/>
            </a:pPr>
            <a:endParaRPr/>
          </a:p>
        </p:txBody>
      </p:sp>
      <p:sp>
        <p:nvSpPr>
          <p:cNvPr id="52" name="Google Shape;41;p8"/>
          <p:cNvSpPr txBox="1">
            <a:spLocks noGrp="1"/>
          </p:cNvSpPr>
          <p:nvPr>
            <p:ph type="body" sz="half" idx="23"/>
          </p:nvPr>
        </p:nvSpPr>
        <p:spPr>
          <a:xfrm>
            <a:off x="6172200" y="2505075"/>
            <a:ext cx="5183188" cy="3684588"/>
          </a:xfrm>
          <a:prstGeom prst="rect">
            <a:avLst/>
          </a:prstGeom>
        </p:spPr>
        <p:txBody>
          <a:bodyPr/>
          <a:lstStyle/>
          <a:p>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_ONLY">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p>
            <a:r>
              <a:t>Title Text</a:t>
            </a: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OBJECT_WITH_CAPTION_TEXT">
    <p:spTree>
      <p:nvGrpSpPr>
        <p:cNvPr id="1" name=""/>
        <p:cNvGrpSpPr/>
        <p:nvPr/>
      </p:nvGrpSpPr>
      <p:grpSpPr>
        <a:xfrm>
          <a:off x="0" y="0"/>
          <a:ext cx="0" cy="0"/>
          <a:chOff x="0" y="0"/>
          <a:chExt cx="0" cy="0"/>
        </a:xfrm>
      </p:grpSpPr>
      <p:sp>
        <p:nvSpPr>
          <p:cNvPr id="75"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6" name="Body Level One…"/>
          <p:cNvSpPr txBox="1">
            <a:spLocks noGrp="1"/>
          </p:cNvSpPr>
          <p:nvPr>
            <p:ph type="body" sz="half" idx="1"/>
          </p:nvPr>
        </p:nvSpPr>
        <p:spPr>
          <a:xfrm>
            <a:off x="5183187" y="987425"/>
            <a:ext cx="6172201" cy="4873625"/>
          </a:xfrm>
          <a:prstGeom prst="rect">
            <a:avLst/>
          </a:prstGeom>
        </p:spPr>
        <p:txBody>
          <a:bodyPr/>
          <a:lstStyle>
            <a:lvl1pPr indent="-431800">
              <a:buSzPts val="3200"/>
              <a:defRPr sz="3200"/>
            </a:lvl1pPr>
            <a:lvl2pPr marL="972457" indent="-464457">
              <a:buSzPts val="3200"/>
              <a:defRPr sz="3200"/>
            </a:lvl2pPr>
            <a:lvl3pPr marL="1498600" indent="-508000">
              <a:buSzPts val="3200"/>
              <a:defRPr sz="3200"/>
            </a:lvl3pPr>
            <a:lvl4pPr marL="2042160" indent="-568960">
              <a:buSzPts val="3200"/>
              <a:defRPr sz="3200"/>
            </a:lvl4pPr>
            <a:lvl5pPr marL="2499360" indent="-568960">
              <a:buSzPts val="3200"/>
              <a:defRPr sz="3200"/>
            </a:lvl5pPr>
          </a:lstStyle>
          <a:p>
            <a:r>
              <a:t>Body Level One</a:t>
            </a:r>
          </a:p>
          <a:p>
            <a:pPr lvl="1"/>
            <a:r>
              <a:t>Body Level Two</a:t>
            </a:r>
          </a:p>
          <a:p>
            <a:pPr lvl="2"/>
            <a:r>
              <a:t>Body Level Three</a:t>
            </a:r>
          </a:p>
          <a:p>
            <a:pPr lvl="3"/>
            <a:r>
              <a:t>Body Level Four</a:t>
            </a:r>
          </a:p>
          <a:p>
            <a:pPr lvl="4"/>
            <a:r>
              <a:t>Body Level Five</a:t>
            </a:r>
          </a:p>
        </p:txBody>
      </p:sp>
      <p:sp>
        <p:nvSpPr>
          <p:cNvPr id="77" name="Google Shape;57;p11"/>
          <p:cNvSpPr txBox="1">
            <a:spLocks noGrp="1"/>
          </p:cNvSpPr>
          <p:nvPr>
            <p:ph type="body" sz="quarter" idx="21"/>
          </p:nvPr>
        </p:nvSpPr>
        <p:spPr>
          <a:xfrm>
            <a:off x="839787" y="2057400"/>
            <a:ext cx="3932238" cy="3811588"/>
          </a:xfrm>
          <a:prstGeom prst="rect">
            <a:avLst/>
          </a:prstGeom>
        </p:spPr>
        <p:txBody>
          <a:bodyPr/>
          <a:lstStyle/>
          <a:p>
            <a:pPr marL="228600" indent="0">
              <a:buClrTx/>
              <a:buSzTx/>
              <a:buFontTx/>
              <a:buNone/>
              <a:defRPr sz="1600"/>
            </a:pPr>
            <a:endParaRP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_WITH_CAPTION_TEXT">
    <p:spTree>
      <p:nvGrpSpPr>
        <p:cNvPr id="1" name=""/>
        <p:cNvGrpSpPr/>
        <p:nvPr/>
      </p:nvGrpSpPr>
      <p:grpSpPr>
        <a:xfrm>
          <a:off x="0" y="0"/>
          <a:ext cx="0" cy="0"/>
          <a:chOff x="0" y="0"/>
          <a:chExt cx="0" cy="0"/>
        </a:xfrm>
      </p:grpSpPr>
      <p:sp>
        <p:nvSpPr>
          <p:cNvPr id="85"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6" name="Google Shape;63;p12"/>
          <p:cNvSpPr>
            <a:spLocks noGrp="1"/>
          </p:cNvSpPr>
          <p:nvPr>
            <p:ph type="pic" sz="half" idx="21"/>
          </p:nvPr>
        </p:nvSpPr>
        <p:spPr>
          <a:xfrm>
            <a:off x="5183187" y="987425"/>
            <a:ext cx="6172201" cy="4873625"/>
          </a:xfrm>
          <a:prstGeom prst="rect">
            <a:avLst/>
          </a:prstGeom>
        </p:spPr>
        <p:txBody>
          <a:bodyPr lIns="91439" tIns="45719" rIns="91439" bIns="45719">
            <a:noAutofit/>
          </a:bodyPr>
          <a:lstStyle/>
          <a:p>
            <a:endParaRPr/>
          </a:p>
        </p:txBody>
      </p:sp>
      <p:sp>
        <p:nvSpPr>
          <p:cNvPr id="87" name="Body Level One…"/>
          <p:cNvSpPr txBox="1">
            <a:spLocks noGrp="1"/>
          </p:cNvSpPr>
          <p:nvPr>
            <p:ph type="body" sz="quarter" idx="1"/>
          </p:nvPr>
        </p:nvSpPr>
        <p:spPr>
          <a:xfrm>
            <a:off x="839787" y="2057400"/>
            <a:ext cx="3932239" cy="3811588"/>
          </a:xfrm>
          <a:prstGeom prst="rect">
            <a:avLst/>
          </a:prstGeom>
        </p:spPr>
        <p:txBody>
          <a:bodyPr/>
          <a:lstStyle>
            <a:lvl1pPr marL="228600" indent="0">
              <a:buClrTx/>
              <a:buSzTx/>
              <a:buFontTx/>
              <a:buNone/>
              <a:defRPr sz="1600"/>
            </a:lvl1pPr>
            <a:lvl2pPr marL="228600" indent="457200">
              <a:buClrTx/>
              <a:buSzTx/>
              <a:buFontTx/>
              <a:buNone/>
              <a:defRPr sz="1600"/>
            </a:lvl2pPr>
            <a:lvl3pPr marL="228600" indent="914400">
              <a:buClrTx/>
              <a:buSzTx/>
              <a:buFontTx/>
              <a:buNone/>
              <a:defRPr sz="1600"/>
            </a:lvl3pPr>
            <a:lvl4pPr marL="228600" indent="1371600">
              <a:buClrTx/>
              <a:buSzTx/>
              <a:buFontTx/>
              <a:buNone/>
              <a:defRPr sz="1600"/>
            </a:lvl4pPr>
            <a:lvl5pPr marL="228600" indent="1828800">
              <a:buClrTx/>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216" y="6414780"/>
            <a:ext cx="258585" cy="248265"/>
          </a:xfrm>
          <a:prstGeom prst="rect">
            <a:avLst/>
          </a:prstGeom>
          <a:ln w="12700">
            <a:miter lim="400000"/>
          </a:ln>
        </p:spPr>
        <p:txBody>
          <a:bodyPr wrap="none" lIns="45699" tIns="45699" rIns="45699" bIns="45699" anchor="ctr">
            <a:spAutoFit/>
          </a:bodyPr>
          <a:lstStyle>
            <a:lvl1pPr algn="r">
              <a:defRPr sz="1200">
                <a:solidFill>
                  <a:srgbClr val="888888"/>
                </a:solidFill>
                <a:latin typeface="Calibri"/>
                <a:ea typeface="Calibri"/>
                <a:cs typeface="Calibri"/>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a:ea typeface="Calibri"/>
          <a:cs typeface="Calibri"/>
          <a:sym typeface="Calibri"/>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a:ea typeface="Calibri"/>
          <a:cs typeface="Calibri"/>
          <a:sym typeface="Calibri"/>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a:ea typeface="Calibri"/>
          <a:cs typeface="Calibri"/>
          <a:sym typeface="Calibri"/>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a:ea typeface="Calibri"/>
          <a:cs typeface="Calibri"/>
          <a:sym typeface="Calibri"/>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a:ea typeface="Calibri"/>
          <a:cs typeface="Calibri"/>
          <a:sym typeface="Calibri"/>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a:ea typeface="Calibri"/>
          <a:cs typeface="Calibri"/>
          <a:sym typeface="Calibri"/>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a:ea typeface="Calibri"/>
          <a:cs typeface="Calibri"/>
          <a:sym typeface="Calibri"/>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a:ea typeface="Calibri"/>
          <a:cs typeface="Calibri"/>
          <a:sym typeface="Calibri"/>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a:ea typeface="Calibri"/>
          <a:cs typeface="Calibri"/>
          <a:sym typeface="Calibri"/>
        </a:defRPr>
      </a:lvl9pPr>
    </p:titleStyle>
    <p:bodyStyle>
      <a:lvl1pPr marL="457200" marR="0" indent="-342900" algn="l" defTabSz="914400" rtl="0" latinLnBrk="0">
        <a:lnSpc>
          <a:spcPct val="90000"/>
        </a:lnSpc>
        <a:spcBef>
          <a:spcPts val="1000"/>
        </a:spcBef>
        <a:spcAft>
          <a:spcPts val="0"/>
        </a:spcAft>
        <a:buClr>
          <a:srgbClr val="000000"/>
        </a:buClr>
        <a:buSzPts val="2800"/>
        <a:buFont typeface="Arial"/>
        <a:buChar char="•"/>
        <a:tabLst/>
        <a:defRPr sz="2800" b="0" i="0" u="none" strike="noStrike" cap="none" spc="0" baseline="0">
          <a:solidFill>
            <a:srgbClr val="000000"/>
          </a:solidFill>
          <a:uFillTx/>
          <a:latin typeface="Calibri"/>
          <a:ea typeface="Calibri"/>
          <a:cs typeface="Calibri"/>
          <a:sym typeface="Calibri"/>
        </a:defRPr>
      </a:lvl1pPr>
      <a:lvl2pPr marL="971550" marR="0" indent="-400050" algn="l" defTabSz="914400" rtl="0" latinLnBrk="0">
        <a:lnSpc>
          <a:spcPct val="90000"/>
        </a:lnSpc>
        <a:spcBef>
          <a:spcPts val="1000"/>
        </a:spcBef>
        <a:spcAft>
          <a:spcPts val="0"/>
        </a:spcAft>
        <a:buClr>
          <a:srgbClr val="000000"/>
        </a:buClr>
        <a:buSzPts val="2800"/>
        <a:buFont typeface="Arial"/>
        <a:buChar char="•"/>
        <a:tabLst/>
        <a:defRPr sz="2800" b="0" i="0" u="none" strike="noStrike" cap="none" spc="0" baseline="0">
          <a:solidFill>
            <a:srgbClr val="000000"/>
          </a:solidFill>
          <a:uFillTx/>
          <a:latin typeface="Calibri"/>
          <a:ea typeface="Calibri"/>
          <a:cs typeface="Calibri"/>
          <a:sym typeface="Calibri"/>
        </a:defRPr>
      </a:lvl2pPr>
      <a:lvl3pPr marL="1508760" marR="0" indent="-480060" algn="l" defTabSz="914400" rtl="0" latinLnBrk="0">
        <a:lnSpc>
          <a:spcPct val="90000"/>
        </a:lnSpc>
        <a:spcBef>
          <a:spcPts val="1000"/>
        </a:spcBef>
        <a:spcAft>
          <a:spcPts val="0"/>
        </a:spcAft>
        <a:buClr>
          <a:srgbClr val="000000"/>
        </a:buClr>
        <a:buSzPts val="2800"/>
        <a:buFont typeface="Arial"/>
        <a:buChar char="•"/>
        <a:tabLst/>
        <a:defRPr sz="2800" b="0" i="0" u="none" strike="noStrike" cap="none" spc="0" baseline="0">
          <a:solidFill>
            <a:srgbClr val="000000"/>
          </a:solidFill>
          <a:uFillTx/>
          <a:latin typeface="Calibri"/>
          <a:ea typeface="Calibri"/>
          <a:cs typeface="Calibri"/>
          <a:sym typeface="Calibri"/>
        </a:defRPr>
      </a:lvl3pPr>
      <a:lvl4pPr marL="2019300" marR="0" indent="-533400" algn="l" defTabSz="914400" rtl="0" latinLnBrk="0">
        <a:lnSpc>
          <a:spcPct val="90000"/>
        </a:lnSpc>
        <a:spcBef>
          <a:spcPts val="1000"/>
        </a:spcBef>
        <a:spcAft>
          <a:spcPts val="0"/>
        </a:spcAft>
        <a:buClr>
          <a:srgbClr val="000000"/>
        </a:buClr>
        <a:buSzPts val="2800"/>
        <a:buFont typeface="Arial"/>
        <a:buChar char="•"/>
        <a:tabLst/>
        <a:defRPr sz="2800" b="0" i="0" u="none" strike="noStrike" cap="none" spc="0" baseline="0">
          <a:solidFill>
            <a:srgbClr val="000000"/>
          </a:solidFill>
          <a:uFillTx/>
          <a:latin typeface="Calibri"/>
          <a:ea typeface="Calibri"/>
          <a:cs typeface="Calibri"/>
          <a:sym typeface="Calibri"/>
        </a:defRPr>
      </a:lvl4pPr>
      <a:lvl5pPr marL="2476500" marR="0" indent="-533400" algn="l" defTabSz="914400" rtl="0" latinLnBrk="0">
        <a:lnSpc>
          <a:spcPct val="90000"/>
        </a:lnSpc>
        <a:spcBef>
          <a:spcPts val="1000"/>
        </a:spcBef>
        <a:spcAft>
          <a:spcPts val="0"/>
        </a:spcAft>
        <a:buClr>
          <a:srgbClr val="000000"/>
        </a:buClr>
        <a:buSzPts val="2800"/>
        <a:buFont typeface="Arial"/>
        <a:buChar char="•"/>
        <a:tabLst/>
        <a:defRPr sz="2800" b="0" i="0" u="none" strike="noStrike" cap="none" spc="0" baseline="0">
          <a:solidFill>
            <a:srgbClr val="000000"/>
          </a:solidFill>
          <a:uFillTx/>
          <a:latin typeface="Calibri"/>
          <a:ea typeface="Calibri"/>
          <a:cs typeface="Calibri"/>
          <a:sym typeface="Calibri"/>
        </a:defRPr>
      </a:lvl5pPr>
      <a:lvl6pPr marL="2933700" marR="0" indent="-533400" algn="l" defTabSz="914400" rtl="0" latinLnBrk="0">
        <a:lnSpc>
          <a:spcPct val="90000"/>
        </a:lnSpc>
        <a:spcBef>
          <a:spcPts val="1000"/>
        </a:spcBef>
        <a:spcAft>
          <a:spcPts val="0"/>
        </a:spcAft>
        <a:buClr>
          <a:srgbClr val="000000"/>
        </a:buClr>
        <a:buSzPts val="2800"/>
        <a:buFont typeface="Arial"/>
        <a:buChar char="•"/>
        <a:tabLst/>
        <a:defRPr sz="2800" b="0" i="0" u="none" strike="noStrike" cap="none" spc="0" baseline="0">
          <a:solidFill>
            <a:srgbClr val="000000"/>
          </a:solidFill>
          <a:uFillTx/>
          <a:latin typeface="Calibri"/>
          <a:ea typeface="Calibri"/>
          <a:cs typeface="Calibri"/>
          <a:sym typeface="Calibri"/>
        </a:defRPr>
      </a:lvl6pPr>
      <a:lvl7pPr marL="3390900" marR="0" indent="-533400" algn="l" defTabSz="914400" rtl="0" latinLnBrk="0">
        <a:lnSpc>
          <a:spcPct val="90000"/>
        </a:lnSpc>
        <a:spcBef>
          <a:spcPts val="1000"/>
        </a:spcBef>
        <a:spcAft>
          <a:spcPts val="0"/>
        </a:spcAft>
        <a:buClr>
          <a:srgbClr val="000000"/>
        </a:buClr>
        <a:buSzPts val="2800"/>
        <a:buFont typeface="Arial"/>
        <a:buChar char="•"/>
        <a:tabLst/>
        <a:defRPr sz="2800" b="0" i="0" u="none" strike="noStrike" cap="none" spc="0" baseline="0">
          <a:solidFill>
            <a:srgbClr val="000000"/>
          </a:solidFill>
          <a:uFillTx/>
          <a:latin typeface="Calibri"/>
          <a:ea typeface="Calibri"/>
          <a:cs typeface="Calibri"/>
          <a:sym typeface="Calibri"/>
        </a:defRPr>
      </a:lvl7pPr>
      <a:lvl8pPr marL="3848100" marR="0" indent="-533400" algn="l" defTabSz="914400" rtl="0" latinLnBrk="0">
        <a:lnSpc>
          <a:spcPct val="90000"/>
        </a:lnSpc>
        <a:spcBef>
          <a:spcPts val="1000"/>
        </a:spcBef>
        <a:spcAft>
          <a:spcPts val="0"/>
        </a:spcAft>
        <a:buClr>
          <a:srgbClr val="000000"/>
        </a:buClr>
        <a:buSzPts val="2800"/>
        <a:buFont typeface="Arial"/>
        <a:buChar char="•"/>
        <a:tabLst/>
        <a:defRPr sz="2800" b="0" i="0" u="none" strike="noStrike" cap="none" spc="0" baseline="0">
          <a:solidFill>
            <a:srgbClr val="000000"/>
          </a:solidFill>
          <a:uFillTx/>
          <a:latin typeface="Calibri"/>
          <a:ea typeface="Calibri"/>
          <a:cs typeface="Calibri"/>
          <a:sym typeface="Calibri"/>
        </a:defRPr>
      </a:lvl8pPr>
      <a:lvl9pPr marL="4305300" marR="0" indent="-533400" algn="l" defTabSz="914400" rtl="0" latinLnBrk="0">
        <a:lnSpc>
          <a:spcPct val="90000"/>
        </a:lnSpc>
        <a:spcBef>
          <a:spcPts val="1000"/>
        </a:spcBef>
        <a:spcAft>
          <a:spcPts val="0"/>
        </a:spcAft>
        <a:buClr>
          <a:srgbClr val="000000"/>
        </a:buClr>
        <a:buSzPts val="2800"/>
        <a:buFont typeface="Arial"/>
        <a:buChar char="•"/>
        <a:tabLst/>
        <a:defRPr sz="2800" b="0" i="0" u="none" strike="noStrike" cap="none" spc="0" baseline="0">
          <a:solidFill>
            <a:srgbClr val="000000"/>
          </a:solidFill>
          <a:uFillTx/>
          <a:latin typeface="Calibri"/>
          <a:ea typeface="Calibri"/>
          <a:cs typeface="Calibri"/>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5.png"/><Relationship Id="rId7"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2.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5" name="Google Shape;84;p1" descr="Google Shape;84;p1"/>
          <p:cNvPicPr>
            <a:picLocks noChangeAspect="1"/>
          </p:cNvPicPr>
          <p:nvPr/>
        </p:nvPicPr>
        <p:blipFill>
          <a:blip r:embed="rId3"/>
          <a:stretch>
            <a:fillRect/>
          </a:stretch>
        </p:blipFill>
        <p:spPr>
          <a:xfrm>
            <a:off x="4350520" y="997203"/>
            <a:ext cx="3490961" cy="1595545"/>
          </a:xfrm>
          <a:prstGeom prst="rect">
            <a:avLst/>
          </a:prstGeom>
          <a:ln w="12700">
            <a:miter lim="400000"/>
          </a:ln>
        </p:spPr>
      </p:pic>
      <p:pic>
        <p:nvPicPr>
          <p:cNvPr id="116" name="Group 2.png" descr="Group 2.png"/>
          <p:cNvPicPr>
            <a:picLocks noChangeAspect="1"/>
          </p:cNvPicPr>
          <p:nvPr/>
        </p:nvPicPr>
        <p:blipFill>
          <a:blip r:embed="rId4"/>
          <a:stretch>
            <a:fillRect/>
          </a:stretch>
        </p:blipFill>
        <p:spPr>
          <a:xfrm>
            <a:off x="3530600" y="3012277"/>
            <a:ext cx="5130800" cy="2794001"/>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Image" descr="Image"/>
          <p:cNvPicPr>
            <a:picLocks noChangeAspect="1"/>
          </p:cNvPicPr>
          <p:nvPr/>
        </p:nvPicPr>
        <p:blipFill>
          <a:blip r:embed="rId2"/>
          <a:stretch>
            <a:fillRect/>
          </a:stretch>
        </p:blipFill>
        <p:spPr>
          <a:xfrm>
            <a:off x="0" y="0"/>
            <a:ext cx="12192000" cy="6858000"/>
          </a:xfrm>
          <a:prstGeom prst="rect">
            <a:avLst/>
          </a:prstGeom>
          <a:ln w="12700">
            <a:miter lim="400000"/>
          </a:ln>
        </p:spPr>
      </p:pic>
      <p:pic>
        <p:nvPicPr>
          <p:cNvPr id="119" name="Group 2.png" descr="Group 2.png"/>
          <p:cNvPicPr>
            <a:picLocks noChangeAspect="1"/>
          </p:cNvPicPr>
          <p:nvPr/>
        </p:nvPicPr>
        <p:blipFill>
          <a:blip r:embed="rId3"/>
          <a:stretch>
            <a:fillRect/>
          </a:stretch>
        </p:blipFill>
        <p:spPr>
          <a:xfrm>
            <a:off x="2748700" y="5963902"/>
            <a:ext cx="822057" cy="447655"/>
          </a:xfrm>
          <a:prstGeom prst="rect">
            <a:avLst/>
          </a:prstGeom>
          <a:ln w="12700">
            <a:miter lim="400000"/>
          </a:ln>
        </p:spPr>
      </p:pic>
      <p:sp>
        <p:nvSpPr>
          <p:cNvPr id="120" name="Maraya"/>
          <p:cNvSpPr txBox="1"/>
          <p:nvPr/>
        </p:nvSpPr>
        <p:spPr>
          <a:xfrm>
            <a:off x="2745454" y="5963750"/>
            <a:ext cx="828549" cy="297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1600">
                <a:solidFill>
                  <a:srgbClr val="FFFFFF"/>
                </a:solidFill>
                <a:latin typeface="Poppins Bold"/>
                <a:ea typeface="Poppins Bold"/>
                <a:cs typeface="Poppins Bold"/>
                <a:sym typeface="Poppins Bold"/>
              </a:defRPr>
            </a:lvl1pPr>
          </a:lstStyle>
          <a:p>
            <a:r>
              <a:t>Maraya</a:t>
            </a:r>
          </a:p>
        </p:txBody>
      </p:sp>
      <p:sp>
        <p:nvSpPr>
          <p:cNvPr id="121" name="مرايــــــا"/>
          <p:cNvSpPr txBox="1"/>
          <p:nvPr/>
        </p:nvSpPr>
        <p:spPr>
          <a:xfrm>
            <a:off x="2986814" y="6301840"/>
            <a:ext cx="345828"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r" rtl="1">
              <a:defRPr sz="800">
                <a:solidFill>
                  <a:srgbClr val="FFFFFF"/>
                </a:solidFill>
                <a:latin typeface="Tahoma"/>
                <a:ea typeface="Tahoma"/>
                <a:cs typeface="Tahoma"/>
                <a:sym typeface="Tahoma"/>
              </a:defRPr>
            </a:lvl1pPr>
          </a:lstStyle>
          <a:p>
            <a:r>
              <a:t>مرايــــــا</a:t>
            </a:r>
          </a:p>
        </p:txBody>
      </p:sp>
      <p:sp>
        <p:nvSpPr>
          <p:cNvPr id="122" name="Rounded Rectangle"/>
          <p:cNvSpPr/>
          <p:nvPr/>
        </p:nvSpPr>
        <p:spPr>
          <a:xfrm>
            <a:off x="4572000" y="3944026"/>
            <a:ext cx="3048000" cy="1269540"/>
          </a:xfrm>
          <a:prstGeom prst="roundRect">
            <a:avLst>
              <a:gd name="adj" fmla="val 36013"/>
            </a:avLst>
          </a:prstGeom>
          <a:ln w="6350">
            <a:solidFill>
              <a:srgbClr val="DDDDDD"/>
            </a:solidFill>
          </a:ln>
        </p:spPr>
        <p:txBody>
          <a:bodyPr lIns="0" tIns="0" rIns="0" bIns="0"/>
          <a:lstStyle/>
          <a:p>
            <a:endParaRPr/>
          </a:p>
        </p:txBody>
      </p:sp>
      <p:sp>
        <p:nvSpPr>
          <p:cNvPr id="123" name="Google Shape;91;p2"/>
          <p:cNvSpPr txBox="1"/>
          <p:nvPr/>
        </p:nvSpPr>
        <p:spPr>
          <a:xfrm>
            <a:off x="1413677" y="2393580"/>
            <a:ext cx="2702382"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a:lnSpc>
                <a:spcPct val="90000"/>
              </a:lnSpc>
              <a:defRPr sz="2800">
                <a:solidFill>
                  <a:srgbClr val="3A3838"/>
                </a:solidFill>
              </a:defRPr>
            </a:lvl1pPr>
          </a:lstStyle>
          <a:p>
            <a:r>
              <a:t>Team Members</a:t>
            </a:r>
          </a:p>
        </p:txBody>
      </p:sp>
      <p:sp>
        <p:nvSpPr>
          <p:cNvPr id="124" name="Rounded Rectangle"/>
          <p:cNvSpPr/>
          <p:nvPr/>
        </p:nvSpPr>
        <p:spPr>
          <a:xfrm>
            <a:off x="4572324" y="2165565"/>
            <a:ext cx="3048001" cy="1269541"/>
          </a:xfrm>
          <a:prstGeom prst="roundRect">
            <a:avLst>
              <a:gd name="adj" fmla="val 36013"/>
            </a:avLst>
          </a:prstGeom>
          <a:ln w="6350">
            <a:solidFill>
              <a:srgbClr val="DDDDDD"/>
            </a:solidFill>
          </a:ln>
        </p:spPr>
        <p:txBody>
          <a:bodyPr lIns="0" tIns="0" rIns="0" bIns="0"/>
          <a:lstStyle/>
          <a:p>
            <a:endParaRPr/>
          </a:p>
        </p:txBody>
      </p:sp>
      <p:sp>
        <p:nvSpPr>
          <p:cNvPr id="125" name="Rounded Rectangle"/>
          <p:cNvSpPr/>
          <p:nvPr/>
        </p:nvSpPr>
        <p:spPr>
          <a:xfrm>
            <a:off x="7902323" y="3944026"/>
            <a:ext cx="3048001" cy="1269540"/>
          </a:xfrm>
          <a:prstGeom prst="roundRect">
            <a:avLst>
              <a:gd name="adj" fmla="val 36013"/>
            </a:avLst>
          </a:prstGeom>
          <a:ln w="6350">
            <a:solidFill>
              <a:srgbClr val="DDDDDD"/>
            </a:solidFill>
          </a:ln>
        </p:spPr>
        <p:txBody>
          <a:bodyPr lIns="0" tIns="0" rIns="0" bIns="0"/>
          <a:lstStyle/>
          <a:p>
            <a:endParaRPr/>
          </a:p>
        </p:txBody>
      </p:sp>
      <p:sp>
        <p:nvSpPr>
          <p:cNvPr id="126" name="Rounded Rectangle"/>
          <p:cNvSpPr/>
          <p:nvPr/>
        </p:nvSpPr>
        <p:spPr>
          <a:xfrm>
            <a:off x="7902647" y="2165565"/>
            <a:ext cx="3048001" cy="1269541"/>
          </a:xfrm>
          <a:prstGeom prst="roundRect">
            <a:avLst>
              <a:gd name="adj" fmla="val 36013"/>
            </a:avLst>
          </a:prstGeom>
          <a:ln w="6350">
            <a:solidFill>
              <a:srgbClr val="DDDDDD"/>
            </a:solidFill>
          </a:ln>
        </p:spPr>
        <p:txBody>
          <a:bodyPr lIns="0" tIns="0" rIns="0" bIns="0"/>
          <a:lstStyle/>
          <a:p>
            <a:endParaRPr/>
          </a:p>
        </p:txBody>
      </p:sp>
      <p:sp>
        <p:nvSpPr>
          <p:cNvPr id="127" name="Programer"/>
          <p:cNvSpPr txBox="1"/>
          <p:nvPr/>
        </p:nvSpPr>
        <p:spPr>
          <a:xfrm>
            <a:off x="5014114" y="4633485"/>
            <a:ext cx="972543" cy="2219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600">
                <a:solidFill>
                  <a:schemeClr val="accent3">
                    <a:lumOff val="-12941"/>
                  </a:schemeClr>
                </a:solidFill>
              </a:defRPr>
            </a:lvl1pPr>
          </a:lstStyle>
          <a:p>
            <a:r>
              <a:rPr dirty="0" err="1"/>
              <a:t>Programer</a:t>
            </a:r>
            <a:endParaRPr dirty="0"/>
          </a:p>
        </p:txBody>
      </p:sp>
      <p:sp>
        <p:nvSpPr>
          <p:cNvPr id="128" name="Programer"/>
          <p:cNvSpPr txBox="1"/>
          <p:nvPr/>
        </p:nvSpPr>
        <p:spPr>
          <a:xfrm>
            <a:off x="8317049" y="4627401"/>
            <a:ext cx="972543" cy="2219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600">
                <a:solidFill>
                  <a:schemeClr val="accent3">
                    <a:lumOff val="-12941"/>
                  </a:schemeClr>
                </a:solidFill>
              </a:defRPr>
            </a:lvl1pPr>
          </a:lstStyle>
          <a:p>
            <a:r>
              <a:t>Programer</a:t>
            </a:r>
          </a:p>
        </p:txBody>
      </p:sp>
      <p:sp>
        <p:nvSpPr>
          <p:cNvPr id="129" name="Leader | Designer"/>
          <p:cNvSpPr txBox="1"/>
          <p:nvPr/>
        </p:nvSpPr>
        <p:spPr>
          <a:xfrm>
            <a:off x="5019558" y="2848940"/>
            <a:ext cx="1624311" cy="2219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600">
                <a:solidFill>
                  <a:schemeClr val="accent3">
                    <a:lumOff val="-12941"/>
                  </a:schemeClr>
                </a:solidFill>
              </a:defRPr>
            </a:lvl1pPr>
          </a:lstStyle>
          <a:p>
            <a:r>
              <a:t>Leader | Designer</a:t>
            </a:r>
          </a:p>
        </p:txBody>
      </p:sp>
      <p:sp>
        <p:nvSpPr>
          <p:cNvPr id="130" name="UI / UX Designer"/>
          <p:cNvSpPr txBox="1"/>
          <p:nvPr/>
        </p:nvSpPr>
        <p:spPr>
          <a:xfrm>
            <a:off x="8320932" y="2848940"/>
            <a:ext cx="1537197" cy="2219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600">
                <a:solidFill>
                  <a:schemeClr val="accent3">
                    <a:lumOff val="-12941"/>
                  </a:schemeClr>
                </a:solidFill>
              </a:defRPr>
            </a:lvl1pPr>
          </a:lstStyle>
          <a:p>
            <a:r>
              <a:t>UI / UX Designer</a:t>
            </a:r>
          </a:p>
        </p:txBody>
      </p:sp>
      <p:sp>
        <p:nvSpPr>
          <p:cNvPr id="131" name="Bushra Alzahrani"/>
          <p:cNvSpPr txBox="1"/>
          <p:nvPr/>
        </p:nvSpPr>
        <p:spPr>
          <a:xfrm>
            <a:off x="5014114" y="4240316"/>
            <a:ext cx="1932955" cy="2837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2000">
                <a:solidFill>
                  <a:srgbClr val="3A3838"/>
                </a:solidFill>
              </a:defRPr>
            </a:lvl1pPr>
          </a:lstStyle>
          <a:p>
            <a:r>
              <a:t>Bushra Alzahrani</a:t>
            </a:r>
          </a:p>
        </p:txBody>
      </p:sp>
      <p:sp>
        <p:nvSpPr>
          <p:cNvPr id="132" name="Norah Altamimi"/>
          <p:cNvSpPr txBox="1"/>
          <p:nvPr/>
        </p:nvSpPr>
        <p:spPr>
          <a:xfrm>
            <a:off x="8317049" y="4246400"/>
            <a:ext cx="1734767" cy="2837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2000">
                <a:solidFill>
                  <a:srgbClr val="3A3838"/>
                </a:solidFill>
              </a:defRPr>
            </a:lvl1pPr>
          </a:lstStyle>
          <a:p>
            <a:r>
              <a:t>Norah Altamimi</a:t>
            </a:r>
          </a:p>
        </p:txBody>
      </p:sp>
      <p:sp>
        <p:nvSpPr>
          <p:cNvPr id="133" name="Meaad AlAbboud"/>
          <p:cNvSpPr txBox="1"/>
          <p:nvPr/>
        </p:nvSpPr>
        <p:spPr>
          <a:xfrm>
            <a:off x="5019558" y="2467940"/>
            <a:ext cx="1947467" cy="2837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2000">
                <a:solidFill>
                  <a:srgbClr val="3A3838"/>
                </a:solidFill>
              </a:defRPr>
            </a:lvl1pPr>
          </a:lstStyle>
          <a:p>
            <a:r>
              <a:t>Meaad AlAbboud</a:t>
            </a:r>
          </a:p>
        </p:txBody>
      </p:sp>
      <p:sp>
        <p:nvSpPr>
          <p:cNvPr id="134" name="Lama Aljebreen"/>
          <p:cNvSpPr txBox="1"/>
          <p:nvPr/>
        </p:nvSpPr>
        <p:spPr>
          <a:xfrm>
            <a:off x="8320932" y="2467940"/>
            <a:ext cx="1777802" cy="2837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2000">
                <a:solidFill>
                  <a:srgbClr val="3A3838"/>
                </a:solidFill>
              </a:defRPr>
            </a:lvl1pPr>
          </a:lstStyle>
          <a:p>
            <a:r>
              <a:t>Lama Aljebreen</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Image" descr="Image"/>
          <p:cNvPicPr>
            <a:picLocks noChangeAspect="1"/>
          </p:cNvPicPr>
          <p:nvPr/>
        </p:nvPicPr>
        <p:blipFill>
          <a:blip r:embed="rId2"/>
          <a:stretch>
            <a:fillRect/>
          </a:stretch>
        </p:blipFill>
        <p:spPr>
          <a:xfrm>
            <a:off x="0" y="0"/>
            <a:ext cx="12192000" cy="6858000"/>
          </a:xfrm>
          <a:prstGeom prst="rect">
            <a:avLst/>
          </a:prstGeom>
          <a:ln w="12700">
            <a:miter lim="400000"/>
          </a:ln>
        </p:spPr>
      </p:pic>
      <p:sp>
        <p:nvSpPr>
          <p:cNvPr id="137" name="باستخدام تقنيات ChatGPT للتعرف على شخصية العميل وتفضيلاته وبناءاً على ذلك يتم تصميم المساحة الخاصة به وفق مبادئ التصميم الداخلي العالمية من حيث الطراز والألوان والخامات مع قائمة المشتريات حسب الميزانية المقترحة."/>
          <p:cNvSpPr txBox="1">
            <a:spLocks noGrp="1"/>
          </p:cNvSpPr>
          <p:nvPr>
            <p:ph type="body" sz="quarter" idx="4294967295"/>
          </p:nvPr>
        </p:nvSpPr>
        <p:spPr>
          <a:xfrm>
            <a:off x="1331685" y="2244270"/>
            <a:ext cx="9800771" cy="1272385"/>
          </a:xfrm>
          <a:prstGeom prst="rect">
            <a:avLst/>
          </a:prstGeom>
        </p:spPr>
        <p:txBody>
          <a:bodyPr/>
          <a:lstStyle>
            <a:lvl1pPr marL="0" indent="0" algn="r" rtl="1">
              <a:spcBef>
                <a:spcPts val="0"/>
              </a:spcBef>
              <a:buSzTx/>
              <a:buNone/>
              <a:defRPr>
                <a:solidFill>
                  <a:srgbClr val="3A3838"/>
                </a:solidFill>
                <a:latin typeface="+mj-lt"/>
                <a:ea typeface="+mj-ea"/>
                <a:cs typeface="+mj-cs"/>
                <a:sym typeface="Arial"/>
              </a:defRPr>
            </a:lvl1pPr>
          </a:lstStyle>
          <a:p>
            <a:r>
              <a:t>باستخدام تقنيات ChatGPT للتعرف على شخصية العميل وتفضيلاته وبناءاً على ذلك يتم تصميم المساحة الخاصة به وفق مبادئ التصميم الداخلي العالمية من حيث الطراز والألوان والخامات مع قائمة المشتريات حسب الميزانية المقترحة.</a:t>
            </a:r>
          </a:p>
        </p:txBody>
      </p:sp>
      <p:sp>
        <p:nvSpPr>
          <p:cNvPr id="138" name="Google Shape;91;p2"/>
          <p:cNvSpPr txBox="1"/>
          <p:nvPr/>
        </p:nvSpPr>
        <p:spPr>
          <a:xfrm>
            <a:off x="1377410" y="1705429"/>
            <a:ext cx="9709321"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r" rtl="1">
              <a:lnSpc>
                <a:spcPct val="90000"/>
              </a:lnSpc>
              <a:defRPr sz="2800" b="1">
                <a:solidFill>
                  <a:srgbClr val="3A3838"/>
                </a:solidFill>
              </a:defRPr>
            </a:lvl1pPr>
          </a:lstStyle>
          <a:p>
            <a:r>
              <a:t>اصنع محيطك على هواك</a:t>
            </a:r>
          </a:p>
        </p:txBody>
      </p:sp>
      <p:pic>
        <p:nvPicPr>
          <p:cNvPr id="139" name="Group 2.png" descr="Group 2.png"/>
          <p:cNvPicPr>
            <a:picLocks noChangeAspect="1"/>
          </p:cNvPicPr>
          <p:nvPr/>
        </p:nvPicPr>
        <p:blipFill>
          <a:blip r:embed="rId3"/>
          <a:stretch>
            <a:fillRect/>
          </a:stretch>
        </p:blipFill>
        <p:spPr>
          <a:xfrm>
            <a:off x="2748700" y="5963902"/>
            <a:ext cx="822057" cy="447655"/>
          </a:xfrm>
          <a:prstGeom prst="rect">
            <a:avLst/>
          </a:prstGeom>
          <a:ln w="12700">
            <a:miter lim="400000"/>
          </a:ln>
        </p:spPr>
      </p:pic>
      <p:sp>
        <p:nvSpPr>
          <p:cNvPr id="140" name="Maraya"/>
          <p:cNvSpPr txBox="1"/>
          <p:nvPr/>
        </p:nvSpPr>
        <p:spPr>
          <a:xfrm>
            <a:off x="2745454" y="5963750"/>
            <a:ext cx="828549" cy="297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1600">
                <a:solidFill>
                  <a:srgbClr val="FFFFFF"/>
                </a:solidFill>
                <a:latin typeface="Poppins Bold"/>
                <a:ea typeface="Poppins Bold"/>
                <a:cs typeface="Poppins Bold"/>
                <a:sym typeface="Poppins Bold"/>
              </a:defRPr>
            </a:lvl1pPr>
          </a:lstStyle>
          <a:p>
            <a:r>
              <a:t>Maraya</a:t>
            </a:r>
          </a:p>
        </p:txBody>
      </p:sp>
      <p:sp>
        <p:nvSpPr>
          <p:cNvPr id="141" name="مرايــــــا"/>
          <p:cNvSpPr txBox="1"/>
          <p:nvPr/>
        </p:nvSpPr>
        <p:spPr>
          <a:xfrm>
            <a:off x="2986814" y="6301840"/>
            <a:ext cx="345828"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r" rtl="1">
              <a:defRPr sz="800">
                <a:solidFill>
                  <a:srgbClr val="FFFFFF"/>
                </a:solidFill>
                <a:latin typeface="Tahoma"/>
                <a:ea typeface="Tahoma"/>
                <a:cs typeface="Tahoma"/>
                <a:sym typeface="Tahoma"/>
              </a:defRPr>
            </a:lvl1pPr>
          </a:lstStyle>
          <a:p>
            <a:r>
              <a:t>مرايــــــا</a:t>
            </a:r>
          </a:p>
        </p:txBody>
      </p:sp>
      <p:sp>
        <p:nvSpPr>
          <p:cNvPr id="142" name="Google Shape;91;p2"/>
          <p:cNvSpPr txBox="1"/>
          <p:nvPr/>
        </p:nvSpPr>
        <p:spPr>
          <a:xfrm>
            <a:off x="1377410" y="3753311"/>
            <a:ext cx="9709321"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nSpc>
                <a:spcPct val="90000"/>
              </a:lnSpc>
              <a:defRPr sz="2800" b="1">
                <a:solidFill>
                  <a:srgbClr val="3A3838"/>
                </a:solidFill>
              </a:defRPr>
            </a:lvl1pPr>
          </a:lstStyle>
          <a:p>
            <a:r>
              <a:t>Style Your Space!</a:t>
            </a:r>
          </a:p>
        </p:txBody>
      </p:sp>
      <p:sp>
        <p:nvSpPr>
          <p:cNvPr id="143" name="By using ChatGPT to know client requirements in his own place Maraya will create furniture shopping list and 3D perspectives according to the international standards"/>
          <p:cNvSpPr txBox="1"/>
          <p:nvPr/>
        </p:nvSpPr>
        <p:spPr>
          <a:xfrm>
            <a:off x="1331685" y="4292153"/>
            <a:ext cx="9800771" cy="12723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nSpc>
                <a:spcPct val="90000"/>
              </a:lnSpc>
              <a:buClr>
                <a:srgbClr val="000000"/>
              </a:buClr>
              <a:buFont typeface="Arial"/>
              <a:defRPr sz="2800">
                <a:solidFill>
                  <a:srgbClr val="3A3838"/>
                </a:solidFill>
              </a:defRPr>
            </a:lvl1pPr>
          </a:lstStyle>
          <a:p>
            <a:r>
              <a:t>By using ChatGPT to know client requirements in his own place Maraya will create furniture shopping list and 3D perspectives according to the international standards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 name="Image" descr="Image"/>
          <p:cNvPicPr>
            <a:picLocks noChangeAspect="1"/>
          </p:cNvPicPr>
          <p:nvPr/>
        </p:nvPicPr>
        <p:blipFill>
          <a:blip r:embed="rId3"/>
          <a:stretch>
            <a:fillRect/>
          </a:stretch>
        </p:blipFill>
        <p:spPr>
          <a:xfrm>
            <a:off x="0" y="0"/>
            <a:ext cx="12192000" cy="6858000"/>
          </a:xfrm>
          <a:prstGeom prst="rect">
            <a:avLst/>
          </a:prstGeom>
          <a:ln w="12700">
            <a:miter lim="400000"/>
          </a:ln>
        </p:spPr>
      </p:pic>
      <p:pic>
        <p:nvPicPr>
          <p:cNvPr id="146" name="Group 2.png" descr="Group 2.png"/>
          <p:cNvPicPr>
            <a:picLocks noChangeAspect="1"/>
          </p:cNvPicPr>
          <p:nvPr/>
        </p:nvPicPr>
        <p:blipFill>
          <a:blip r:embed="rId4"/>
          <a:stretch>
            <a:fillRect/>
          </a:stretch>
        </p:blipFill>
        <p:spPr>
          <a:xfrm>
            <a:off x="2748700" y="5963902"/>
            <a:ext cx="822057" cy="447655"/>
          </a:xfrm>
          <a:prstGeom prst="rect">
            <a:avLst/>
          </a:prstGeom>
          <a:ln w="12700">
            <a:miter lim="400000"/>
          </a:ln>
        </p:spPr>
      </p:pic>
      <p:sp>
        <p:nvSpPr>
          <p:cNvPr id="147" name="Maraya"/>
          <p:cNvSpPr txBox="1"/>
          <p:nvPr/>
        </p:nvSpPr>
        <p:spPr>
          <a:xfrm>
            <a:off x="2745454" y="5963750"/>
            <a:ext cx="828549" cy="297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1600">
                <a:solidFill>
                  <a:srgbClr val="FFFFFF"/>
                </a:solidFill>
                <a:latin typeface="Poppins Bold"/>
                <a:ea typeface="Poppins Bold"/>
                <a:cs typeface="Poppins Bold"/>
                <a:sym typeface="Poppins Bold"/>
              </a:defRPr>
            </a:lvl1pPr>
          </a:lstStyle>
          <a:p>
            <a:r>
              <a:t>Maraya</a:t>
            </a:r>
          </a:p>
        </p:txBody>
      </p:sp>
      <p:sp>
        <p:nvSpPr>
          <p:cNvPr id="148" name="مرايــــــا"/>
          <p:cNvSpPr txBox="1"/>
          <p:nvPr/>
        </p:nvSpPr>
        <p:spPr>
          <a:xfrm>
            <a:off x="2986814" y="6301840"/>
            <a:ext cx="345828"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r" rtl="1">
              <a:defRPr sz="800">
                <a:solidFill>
                  <a:srgbClr val="FFFFFF"/>
                </a:solidFill>
                <a:latin typeface="Tahoma"/>
                <a:ea typeface="Tahoma"/>
                <a:cs typeface="Tahoma"/>
                <a:sym typeface="Tahoma"/>
              </a:defRPr>
            </a:lvl1pPr>
          </a:lstStyle>
          <a:p>
            <a:r>
              <a:t>مرايــــــا</a:t>
            </a:r>
          </a:p>
        </p:txBody>
      </p:sp>
      <p:sp>
        <p:nvSpPr>
          <p:cNvPr id="149" name="Rounded Rectangle"/>
          <p:cNvSpPr/>
          <p:nvPr/>
        </p:nvSpPr>
        <p:spPr>
          <a:xfrm>
            <a:off x="4572000" y="2165565"/>
            <a:ext cx="3048000" cy="3048001"/>
          </a:xfrm>
          <a:prstGeom prst="roundRect">
            <a:avLst>
              <a:gd name="adj" fmla="val 15000"/>
            </a:avLst>
          </a:prstGeom>
          <a:solidFill>
            <a:srgbClr val="FFFFFF"/>
          </a:solidFill>
          <a:ln w="12700">
            <a:miter lim="400000"/>
          </a:ln>
        </p:spPr>
        <p:txBody>
          <a:bodyPr lIns="0" tIns="0" rIns="0" bIns="0"/>
          <a:lstStyle/>
          <a:p>
            <a:endParaRPr/>
          </a:p>
        </p:txBody>
      </p:sp>
      <p:sp>
        <p:nvSpPr>
          <p:cNvPr id="150" name="Rounded Rectangle"/>
          <p:cNvSpPr/>
          <p:nvPr/>
        </p:nvSpPr>
        <p:spPr>
          <a:xfrm>
            <a:off x="7902485" y="2165566"/>
            <a:ext cx="3048001" cy="3048001"/>
          </a:xfrm>
          <a:prstGeom prst="roundRect">
            <a:avLst>
              <a:gd name="adj" fmla="val 15000"/>
            </a:avLst>
          </a:prstGeom>
          <a:solidFill>
            <a:srgbClr val="FFFFFF"/>
          </a:solidFill>
          <a:ln w="12700">
            <a:miter lim="400000"/>
          </a:ln>
        </p:spPr>
        <p:txBody>
          <a:bodyPr lIns="0" tIns="0" rIns="0" bIns="0"/>
          <a:lstStyle/>
          <a:p>
            <a:endParaRPr/>
          </a:p>
        </p:txBody>
      </p:sp>
      <p:sp>
        <p:nvSpPr>
          <p:cNvPr id="151" name="Rounded Rectangle"/>
          <p:cNvSpPr/>
          <p:nvPr/>
        </p:nvSpPr>
        <p:spPr>
          <a:xfrm>
            <a:off x="1240221" y="2164919"/>
            <a:ext cx="3049294" cy="3049294"/>
          </a:xfrm>
          <a:prstGeom prst="roundRect">
            <a:avLst>
              <a:gd name="adj" fmla="val 15000"/>
            </a:avLst>
          </a:prstGeom>
          <a:solidFill>
            <a:srgbClr val="FFFFFF"/>
          </a:solidFill>
          <a:ln w="12700">
            <a:miter lim="400000"/>
          </a:ln>
        </p:spPr>
        <p:txBody>
          <a:bodyPr lIns="0" tIns="0" rIns="0" bIns="0"/>
          <a:lstStyle/>
          <a:p>
            <a:endParaRPr/>
          </a:p>
        </p:txBody>
      </p:sp>
      <p:sp>
        <p:nvSpPr>
          <p:cNvPr id="152" name="Google Shape;91;p2"/>
          <p:cNvSpPr txBox="1"/>
          <p:nvPr/>
        </p:nvSpPr>
        <p:spPr>
          <a:xfrm>
            <a:off x="8075295" y="2393580"/>
            <a:ext cx="2702381"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a:lnSpc>
                <a:spcPct val="90000"/>
              </a:lnSpc>
              <a:defRPr sz="2800">
                <a:solidFill>
                  <a:srgbClr val="3A3838"/>
                </a:solidFill>
              </a:defRPr>
            </a:lvl1pPr>
          </a:lstStyle>
          <a:p>
            <a:r>
              <a:t>Market Demand</a:t>
            </a:r>
          </a:p>
        </p:txBody>
      </p:sp>
      <p:sp>
        <p:nvSpPr>
          <p:cNvPr id="153" name="Google Shape;91;p2"/>
          <p:cNvSpPr txBox="1"/>
          <p:nvPr/>
        </p:nvSpPr>
        <p:spPr>
          <a:xfrm>
            <a:off x="4744809" y="2393580"/>
            <a:ext cx="2702382"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a:lnSpc>
                <a:spcPct val="90000"/>
              </a:lnSpc>
              <a:defRPr sz="2800">
                <a:solidFill>
                  <a:srgbClr val="3A3838"/>
                </a:solidFill>
              </a:defRPr>
            </a:lvl1pPr>
          </a:lstStyle>
          <a:p>
            <a:r>
              <a:t>Pay To Solve</a:t>
            </a:r>
          </a:p>
        </p:txBody>
      </p:sp>
      <p:sp>
        <p:nvSpPr>
          <p:cNvPr id="154" name="Google Shape;91;p2"/>
          <p:cNvSpPr txBox="1"/>
          <p:nvPr/>
        </p:nvSpPr>
        <p:spPr>
          <a:xfrm>
            <a:off x="1240221" y="2393580"/>
            <a:ext cx="2875838"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a:lnSpc>
                <a:spcPct val="90000"/>
              </a:lnSpc>
              <a:defRPr sz="2800">
                <a:solidFill>
                  <a:srgbClr val="3A3838"/>
                </a:solidFill>
              </a:defRPr>
            </a:lvl1pPr>
          </a:lstStyle>
          <a:p>
            <a:r>
              <a:rPr dirty="0"/>
              <a:t>Solve A Problem</a:t>
            </a:r>
          </a:p>
        </p:txBody>
      </p:sp>
      <p:pic>
        <p:nvPicPr>
          <p:cNvPr id="155" name="1973945.png" descr="1973945.png"/>
          <p:cNvPicPr>
            <a:picLocks noChangeAspect="1"/>
          </p:cNvPicPr>
          <p:nvPr/>
        </p:nvPicPr>
        <p:blipFill>
          <a:blip r:embed="rId5"/>
          <a:stretch>
            <a:fillRect/>
          </a:stretch>
        </p:blipFill>
        <p:spPr>
          <a:xfrm>
            <a:off x="1545532" y="4387765"/>
            <a:ext cx="381001" cy="381001"/>
          </a:xfrm>
          <a:prstGeom prst="rect">
            <a:avLst/>
          </a:prstGeom>
          <a:ln w="12700">
            <a:miter lim="400000"/>
          </a:ln>
        </p:spPr>
      </p:pic>
      <p:sp>
        <p:nvSpPr>
          <p:cNvPr id="156" name="Expert Designer"/>
          <p:cNvSpPr txBox="1"/>
          <p:nvPr/>
        </p:nvSpPr>
        <p:spPr>
          <a:xfrm>
            <a:off x="2089933" y="4440180"/>
            <a:ext cx="1651745" cy="2592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800">
                <a:solidFill>
                  <a:srgbClr val="3A3838"/>
                </a:solidFill>
              </a:defRPr>
            </a:lvl1pPr>
          </a:lstStyle>
          <a:p>
            <a:r>
              <a:t>Expert Designer</a:t>
            </a:r>
          </a:p>
        </p:txBody>
      </p:sp>
      <p:sp>
        <p:nvSpPr>
          <p:cNvPr id="157" name="Limited Budget"/>
          <p:cNvSpPr txBox="1"/>
          <p:nvPr/>
        </p:nvSpPr>
        <p:spPr>
          <a:xfrm>
            <a:off x="2089809" y="3873421"/>
            <a:ext cx="1537668" cy="2592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800">
                <a:solidFill>
                  <a:srgbClr val="3A3838"/>
                </a:solidFill>
              </a:defRPr>
            </a:lvl1pPr>
          </a:lstStyle>
          <a:p>
            <a:r>
              <a:t>Limited Budget</a:t>
            </a:r>
          </a:p>
        </p:txBody>
      </p:sp>
      <p:sp>
        <p:nvSpPr>
          <p:cNvPr id="158" name="Lack of Time"/>
          <p:cNvSpPr txBox="1"/>
          <p:nvPr/>
        </p:nvSpPr>
        <p:spPr>
          <a:xfrm>
            <a:off x="2100404" y="3299804"/>
            <a:ext cx="1308622" cy="2592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800">
                <a:solidFill>
                  <a:srgbClr val="3A3838"/>
                </a:solidFill>
              </a:defRPr>
            </a:lvl1pPr>
          </a:lstStyle>
          <a:p>
            <a:r>
              <a:t>Lack of Time</a:t>
            </a:r>
          </a:p>
        </p:txBody>
      </p:sp>
      <p:pic>
        <p:nvPicPr>
          <p:cNvPr id="159" name="cook-time-1-400x400.png" descr="cook-time-1-400x400.png"/>
          <p:cNvPicPr>
            <a:picLocks noChangeAspect="1"/>
          </p:cNvPicPr>
          <p:nvPr/>
        </p:nvPicPr>
        <p:blipFill>
          <a:blip r:embed="rId6"/>
          <a:stretch>
            <a:fillRect/>
          </a:stretch>
        </p:blipFill>
        <p:spPr>
          <a:xfrm>
            <a:off x="1545532" y="3238500"/>
            <a:ext cx="381001" cy="381000"/>
          </a:xfrm>
          <a:prstGeom prst="rect">
            <a:avLst/>
          </a:prstGeom>
          <a:ln w="12700">
            <a:miter lim="400000"/>
          </a:ln>
        </p:spPr>
      </p:pic>
      <p:pic>
        <p:nvPicPr>
          <p:cNvPr id="160" name="3868641.png" descr="3868641.png"/>
          <p:cNvPicPr>
            <a:picLocks noChangeAspect="1"/>
          </p:cNvPicPr>
          <p:nvPr/>
        </p:nvPicPr>
        <p:blipFill>
          <a:blip r:embed="rId7"/>
          <a:stretch>
            <a:fillRect/>
          </a:stretch>
        </p:blipFill>
        <p:spPr>
          <a:xfrm>
            <a:off x="1545532" y="3812116"/>
            <a:ext cx="381001" cy="381001"/>
          </a:xfrm>
          <a:prstGeom prst="rect">
            <a:avLst/>
          </a:prstGeom>
          <a:ln w="12700">
            <a:miter lim="400000"/>
          </a:ln>
        </p:spPr>
      </p:pic>
      <p:pic>
        <p:nvPicPr>
          <p:cNvPr id="161" name="2773098.png" descr="2773098.png"/>
          <p:cNvPicPr>
            <a:picLocks noChangeAspect="1"/>
          </p:cNvPicPr>
          <p:nvPr/>
        </p:nvPicPr>
        <p:blipFill>
          <a:blip r:embed="rId8"/>
          <a:stretch>
            <a:fillRect/>
          </a:stretch>
        </p:blipFill>
        <p:spPr>
          <a:xfrm>
            <a:off x="5009831" y="3238500"/>
            <a:ext cx="381001" cy="381000"/>
          </a:xfrm>
          <a:prstGeom prst="rect">
            <a:avLst/>
          </a:prstGeom>
          <a:ln w="12700">
            <a:miter lim="400000"/>
          </a:ln>
        </p:spPr>
      </p:pic>
      <p:sp>
        <p:nvSpPr>
          <p:cNvPr id="162" name="Quality of Life"/>
          <p:cNvSpPr txBox="1"/>
          <p:nvPr/>
        </p:nvSpPr>
        <p:spPr>
          <a:xfrm>
            <a:off x="5497340" y="3299804"/>
            <a:ext cx="1410420" cy="2592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800">
                <a:solidFill>
                  <a:srgbClr val="3A3838"/>
                </a:solidFill>
              </a:defRPr>
            </a:lvl1pPr>
          </a:lstStyle>
          <a:p>
            <a:r>
              <a:t>Quality of Life</a:t>
            </a:r>
          </a:p>
        </p:txBody>
      </p:sp>
      <p:sp>
        <p:nvSpPr>
          <p:cNvPr id="163" name="Productivity"/>
          <p:cNvSpPr txBox="1"/>
          <p:nvPr/>
        </p:nvSpPr>
        <p:spPr>
          <a:xfrm>
            <a:off x="5503390" y="3873421"/>
            <a:ext cx="1194210" cy="2592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800">
                <a:solidFill>
                  <a:srgbClr val="3A3838"/>
                </a:solidFill>
              </a:defRPr>
            </a:lvl1pPr>
          </a:lstStyle>
          <a:p>
            <a:r>
              <a:t>Productivity</a:t>
            </a:r>
          </a:p>
        </p:txBody>
      </p:sp>
      <p:pic>
        <p:nvPicPr>
          <p:cNvPr id="164" name="user_318-443004.jpg.png" descr="user_318-443004.jpg.png"/>
          <p:cNvPicPr>
            <a:picLocks noChangeAspect="1"/>
          </p:cNvPicPr>
          <p:nvPr/>
        </p:nvPicPr>
        <p:blipFill>
          <a:blip r:embed="rId9"/>
          <a:stretch>
            <a:fillRect/>
          </a:stretch>
        </p:blipFill>
        <p:spPr>
          <a:xfrm>
            <a:off x="5041581" y="3843866"/>
            <a:ext cx="317501" cy="317501"/>
          </a:xfrm>
          <a:prstGeom prst="rect">
            <a:avLst/>
          </a:prstGeom>
          <a:ln w="12700">
            <a:miter lim="400000"/>
          </a:ln>
        </p:spPr>
      </p:pic>
      <p:sp>
        <p:nvSpPr>
          <p:cNvPr id="165" name="Personalized"/>
          <p:cNvSpPr txBox="1"/>
          <p:nvPr/>
        </p:nvSpPr>
        <p:spPr>
          <a:xfrm>
            <a:off x="5501532" y="4449070"/>
            <a:ext cx="1334294" cy="2592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800">
                <a:solidFill>
                  <a:srgbClr val="3A3838"/>
                </a:solidFill>
              </a:defRPr>
            </a:lvl1pPr>
          </a:lstStyle>
          <a:p>
            <a:r>
              <a:t>Personalized</a:t>
            </a:r>
          </a:p>
        </p:txBody>
      </p:sp>
      <p:pic>
        <p:nvPicPr>
          <p:cNvPr id="166" name="people.png" descr="people.png"/>
          <p:cNvPicPr>
            <a:picLocks noChangeAspect="1"/>
          </p:cNvPicPr>
          <p:nvPr/>
        </p:nvPicPr>
        <p:blipFill>
          <a:blip r:embed="rId10"/>
          <a:stretch>
            <a:fillRect/>
          </a:stretch>
        </p:blipFill>
        <p:spPr>
          <a:xfrm>
            <a:off x="5009831" y="4391576"/>
            <a:ext cx="381001" cy="381001"/>
          </a:xfrm>
          <a:prstGeom prst="rect">
            <a:avLst/>
          </a:prstGeom>
          <a:ln w="12700">
            <a:miter lim="400000"/>
          </a:ln>
        </p:spPr>
      </p:pic>
      <p:sp>
        <p:nvSpPr>
          <p:cNvPr id="167" name="Value of Transactions…"/>
          <p:cNvSpPr txBox="1"/>
          <p:nvPr/>
        </p:nvSpPr>
        <p:spPr>
          <a:xfrm>
            <a:off x="8884924" y="3298788"/>
            <a:ext cx="2008188" cy="4283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nSpc>
                <a:spcPct val="90000"/>
              </a:lnSpc>
              <a:defRPr sz="1600">
                <a:solidFill>
                  <a:srgbClr val="3A3838"/>
                </a:solidFill>
              </a:defRPr>
            </a:pPr>
            <a:r>
              <a:t>Value of Transactions </a:t>
            </a:r>
          </a:p>
          <a:p>
            <a:pPr>
              <a:lnSpc>
                <a:spcPct val="90000"/>
              </a:lnSpc>
              <a:defRPr sz="1600">
                <a:solidFill>
                  <a:srgbClr val="3A3838"/>
                </a:solidFill>
              </a:defRPr>
            </a:pPr>
            <a:r>
              <a:t>05 Mar,23 - 11 Mar,23</a:t>
            </a:r>
          </a:p>
        </p:txBody>
      </p:sp>
      <p:sp>
        <p:nvSpPr>
          <p:cNvPr id="168" name="Revenue is projected…"/>
          <p:cNvSpPr txBox="1"/>
          <p:nvPr/>
        </p:nvSpPr>
        <p:spPr>
          <a:xfrm>
            <a:off x="8885387" y="3873421"/>
            <a:ext cx="1978125" cy="4283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nSpc>
                <a:spcPct val="90000"/>
              </a:lnSpc>
              <a:defRPr sz="1600">
                <a:solidFill>
                  <a:srgbClr val="3A3838"/>
                </a:solidFill>
              </a:defRPr>
            </a:pPr>
            <a:r>
              <a:t>Revenue is projected </a:t>
            </a:r>
          </a:p>
          <a:p>
            <a:pPr>
              <a:lnSpc>
                <a:spcPct val="90000"/>
              </a:lnSpc>
              <a:defRPr sz="1600">
                <a:solidFill>
                  <a:srgbClr val="3A3838"/>
                </a:solidFill>
              </a:defRPr>
            </a:pPr>
            <a:r>
              <a:t>to reach in 2023</a:t>
            </a:r>
          </a:p>
        </p:txBody>
      </p:sp>
      <p:sp>
        <p:nvSpPr>
          <p:cNvPr id="169" name="Expected to grow…"/>
          <p:cNvSpPr txBox="1"/>
          <p:nvPr/>
        </p:nvSpPr>
        <p:spPr>
          <a:xfrm>
            <a:off x="8889116" y="4448054"/>
            <a:ext cx="1662014" cy="4283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nSpc>
                <a:spcPct val="90000"/>
              </a:lnSpc>
              <a:defRPr sz="1600">
                <a:solidFill>
                  <a:srgbClr val="3A3838"/>
                </a:solidFill>
              </a:defRPr>
            </a:pPr>
            <a:r>
              <a:t>Expected to grow </a:t>
            </a:r>
            <a:endParaRPr>
              <a:solidFill>
                <a:srgbClr val="426F6D"/>
              </a:solidFill>
            </a:endParaRPr>
          </a:p>
          <a:p>
            <a:pPr>
              <a:lnSpc>
                <a:spcPct val="90000"/>
              </a:lnSpc>
              <a:defRPr sz="1600">
                <a:solidFill>
                  <a:srgbClr val="3A3838"/>
                </a:solidFill>
              </a:defRPr>
            </a:pPr>
            <a:r>
              <a:t>from 2023 to 2027</a:t>
            </a:r>
          </a:p>
        </p:txBody>
      </p:sp>
      <p:sp>
        <p:nvSpPr>
          <p:cNvPr id="170" name="1,172,38b"/>
          <p:cNvSpPr txBox="1"/>
          <p:nvPr/>
        </p:nvSpPr>
        <p:spPr>
          <a:xfrm>
            <a:off x="7981316" y="3977030"/>
            <a:ext cx="803685" cy="1973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a:solidFill>
                  <a:srgbClr val="426F6D"/>
                </a:solidFill>
              </a:defRPr>
            </a:lvl1pPr>
          </a:lstStyle>
          <a:p>
            <a:r>
              <a:t>1,172,38b</a:t>
            </a:r>
          </a:p>
        </p:txBody>
      </p:sp>
      <p:sp>
        <p:nvSpPr>
          <p:cNvPr id="171" name="15.74%"/>
          <p:cNvSpPr txBox="1"/>
          <p:nvPr/>
        </p:nvSpPr>
        <p:spPr>
          <a:xfrm>
            <a:off x="8075295" y="4551662"/>
            <a:ext cx="615728" cy="1973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a:solidFill>
                  <a:srgbClr val="426F6D"/>
                </a:solidFill>
              </a:defRPr>
            </a:lvl1pPr>
          </a:lstStyle>
          <a:p>
            <a:pPr>
              <a:defRPr>
                <a:solidFill>
                  <a:srgbClr val="3A3838"/>
                </a:solidFill>
              </a:defRPr>
            </a:pPr>
            <a:r>
              <a:rPr>
                <a:solidFill>
                  <a:srgbClr val="426F6D"/>
                </a:solidFill>
              </a:rPr>
              <a:t>15.74%</a:t>
            </a:r>
          </a:p>
        </p:txBody>
      </p:sp>
      <p:sp>
        <p:nvSpPr>
          <p:cNvPr id="172" name="401,946m"/>
          <p:cNvSpPr txBox="1"/>
          <p:nvPr/>
        </p:nvSpPr>
        <p:spPr>
          <a:xfrm>
            <a:off x="7981403" y="3402397"/>
            <a:ext cx="803512" cy="1973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a:solidFill>
                  <a:srgbClr val="426F6D"/>
                </a:solidFill>
              </a:defRPr>
            </a:lvl1pPr>
          </a:lstStyle>
          <a:p>
            <a:r>
              <a:t>401,946m</a:t>
            </a:r>
          </a:p>
        </p:txBody>
      </p:sp>
      <p:sp>
        <p:nvSpPr>
          <p:cNvPr id="2" name="Programer">
            <a:extLst>
              <a:ext uri="{FF2B5EF4-FFF2-40B4-BE49-F238E27FC236}">
                <a16:creationId xmlns:a16="http://schemas.microsoft.com/office/drawing/2014/main" id="{0EA4D2D1-901F-4038-25FF-5E766B6FC589}"/>
              </a:ext>
            </a:extLst>
          </p:cNvPr>
          <p:cNvSpPr txBox="1"/>
          <p:nvPr/>
        </p:nvSpPr>
        <p:spPr>
          <a:xfrm>
            <a:off x="8303720" y="5234182"/>
            <a:ext cx="2247410" cy="2215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600">
                <a:solidFill>
                  <a:schemeClr val="accent3">
                    <a:lumOff val="-12941"/>
                  </a:schemeClr>
                </a:solidFill>
              </a:defRPr>
            </a:lvl1pPr>
          </a:lstStyle>
          <a:p>
            <a:r>
              <a:rPr lang="en-US" dirty="0"/>
              <a:t>Source: SAMA &amp; </a:t>
            </a:r>
            <a:r>
              <a:rPr lang="en-US" dirty="0" err="1"/>
              <a:t>statista</a:t>
            </a:r>
            <a:endParaRPr dirty="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 name="Image" descr="Image"/>
          <p:cNvPicPr>
            <a:picLocks noChangeAspect="1"/>
          </p:cNvPicPr>
          <p:nvPr/>
        </p:nvPicPr>
        <p:blipFill>
          <a:blip r:embed="rId2"/>
          <a:stretch>
            <a:fillRect/>
          </a:stretch>
        </p:blipFill>
        <p:spPr>
          <a:xfrm>
            <a:off x="0" y="0"/>
            <a:ext cx="12192000" cy="6858000"/>
          </a:xfrm>
          <a:prstGeom prst="rect">
            <a:avLst/>
          </a:prstGeom>
          <a:ln w="12700">
            <a:miter lim="400000"/>
          </a:ln>
        </p:spPr>
      </p:pic>
      <p:pic>
        <p:nvPicPr>
          <p:cNvPr id="175" name="Group 2.png" descr="Group 2.png"/>
          <p:cNvPicPr>
            <a:picLocks noChangeAspect="1"/>
          </p:cNvPicPr>
          <p:nvPr/>
        </p:nvPicPr>
        <p:blipFill>
          <a:blip r:embed="rId3"/>
          <a:stretch>
            <a:fillRect/>
          </a:stretch>
        </p:blipFill>
        <p:spPr>
          <a:xfrm>
            <a:off x="2748700" y="5963902"/>
            <a:ext cx="822057" cy="447655"/>
          </a:xfrm>
          <a:prstGeom prst="rect">
            <a:avLst/>
          </a:prstGeom>
          <a:ln w="12700">
            <a:miter lim="400000"/>
          </a:ln>
        </p:spPr>
      </p:pic>
      <p:sp>
        <p:nvSpPr>
          <p:cNvPr id="176" name="Maraya"/>
          <p:cNvSpPr txBox="1"/>
          <p:nvPr/>
        </p:nvSpPr>
        <p:spPr>
          <a:xfrm>
            <a:off x="2745454" y="5963750"/>
            <a:ext cx="828549" cy="297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1600">
                <a:solidFill>
                  <a:srgbClr val="FFFFFF"/>
                </a:solidFill>
                <a:latin typeface="Poppins Bold"/>
                <a:ea typeface="Poppins Bold"/>
                <a:cs typeface="Poppins Bold"/>
                <a:sym typeface="Poppins Bold"/>
              </a:defRPr>
            </a:lvl1pPr>
          </a:lstStyle>
          <a:p>
            <a:r>
              <a:t>Maraya</a:t>
            </a:r>
          </a:p>
        </p:txBody>
      </p:sp>
      <p:sp>
        <p:nvSpPr>
          <p:cNvPr id="177" name="مرايــــــا"/>
          <p:cNvSpPr txBox="1"/>
          <p:nvPr/>
        </p:nvSpPr>
        <p:spPr>
          <a:xfrm>
            <a:off x="2986814" y="6301840"/>
            <a:ext cx="345828"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r" rtl="1">
              <a:defRPr sz="800">
                <a:solidFill>
                  <a:srgbClr val="FFFFFF"/>
                </a:solidFill>
                <a:latin typeface="Tahoma"/>
                <a:ea typeface="Tahoma"/>
                <a:cs typeface="Tahoma"/>
                <a:sym typeface="Tahoma"/>
              </a:defRPr>
            </a:lvl1pPr>
          </a:lstStyle>
          <a:p>
            <a:r>
              <a:t>مرايــــــا</a:t>
            </a:r>
          </a:p>
        </p:txBody>
      </p:sp>
      <p:sp>
        <p:nvSpPr>
          <p:cNvPr id="178" name="Rounded Rectangle"/>
          <p:cNvSpPr/>
          <p:nvPr/>
        </p:nvSpPr>
        <p:spPr>
          <a:xfrm>
            <a:off x="4572000" y="2165565"/>
            <a:ext cx="3048000" cy="3048001"/>
          </a:xfrm>
          <a:prstGeom prst="roundRect">
            <a:avLst>
              <a:gd name="adj" fmla="val 15000"/>
            </a:avLst>
          </a:prstGeom>
          <a:solidFill>
            <a:srgbClr val="FFFFFF"/>
          </a:solidFill>
          <a:ln w="12700">
            <a:miter lim="400000"/>
          </a:ln>
        </p:spPr>
        <p:txBody>
          <a:bodyPr lIns="0" tIns="0" rIns="0" bIns="0"/>
          <a:lstStyle/>
          <a:p>
            <a:endParaRPr/>
          </a:p>
        </p:txBody>
      </p:sp>
      <p:sp>
        <p:nvSpPr>
          <p:cNvPr id="179" name="Rounded Rectangle"/>
          <p:cNvSpPr/>
          <p:nvPr/>
        </p:nvSpPr>
        <p:spPr>
          <a:xfrm>
            <a:off x="7902485" y="2165566"/>
            <a:ext cx="3048001" cy="3048001"/>
          </a:xfrm>
          <a:prstGeom prst="roundRect">
            <a:avLst>
              <a:gd name="adj" fmla="val 15000"/>
            </a:avLst>
          </a:prstGeom>
          <a:solidFill>
            <a:srgbClr val="FFFFFF"/>
          </a:solidFill>
          <a:ln w="12700">
            <a:miter lim="400000"/>
          </a:ln>
        </p:spPr>
        <p:txBody>
          <a:bodyPr lIns="0" tIns="0" rIns="0" bIns="0"/>
          <a:lstStyle/>
          <a:p>
            <a:endParaRPr/>
          </a:p>
        </p:txBody>
      </p:sp>
      <p:sp>
        <p:nvSpPr>
          <p:cNvPr id="180" name="Rounded Rectangle"/>
          <p:cNvSpPr/>
          <p:nvPr/>
        </p:nvSpPr>
        <p:spPr>
          <a:xfrm>
            <a:off x="1240221" y="2164919"/>
            <a:ext cx="3049294" cy="3049294"/>
          </a:xfrm>
          <a:prstGeom prst="roundRect">
            <a:avLst>
              <a:gd name="adj" fmla="val 15000"/>
            </a:avLst>
          </a:prstGeom>
          <a:solidFill>
            <a:srgbClr val="FFFFFF"/>
          </a:solidFill>
          <a:ln w="12700">
            <a:miter lim="400000"/>
          </a:ln>
        </p:spPr>
        <p:txBody>
          <a:bodyPr lIns="0" tIns="0" rIns="0" bIns="0"/>
          <a:lstStyle/>
          <a:p>
            <a:endParaRPr/>
          </a:p>
        </p:txBody>
      </p:sp>
      <p:sp>
        <p:nvSpPr>
          <p:cNvPr id="181" name="Google Shape;91;p2"/>
          <p:cNvSpPr txBox="1"/>
          <p:nvPr/>
        </p:nvSpPr>
        <p:spPr>
          <a:xfrm>
            <a:off x="8075295" y="2393580"/>
            <a:ext cx="2702381"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a:lnSpc>
                <a:spcPct val="90000"/>
              </a:lnSpc>
              <a:defRPr sz="2800">
                <a:solidFill>
                  <a:srgbClr val="3A3838"/>
                </a:solidFill>
              </a:defRPr>
            </a:lvl1pPr>
          </a:lstStyle>
          <a:p>
            <a:r>
              <a:t>Future Plan</a:t>
            </a:r>
          </a:p>
        </p:txBody>
      </p:sp>
      <p:sp>
        <p:nvSpPr>
          <p:cNvPr id="182" name="Google Shape;91;p2"/>
          <p:cNvSpPr txBox="1"/>
          <p:nvPr/>
        </p:nvSpPr>
        <p:spPr>
          <a:xfrm>
            <a:off x="4744809" y="2393580"/>
            <a:ext cx="2702382"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a:lnSpc>
                <a:spcPct val="90000"/>
              </a:lnSpc>
              <a:defRPr sz="2800">
                <a:solidFill>
                  <a:srgbClr val="3A3838"/>
                </a:solidFill>
              </a:defRPr>
            </a:lvl1pPr>
          </a:lstStyle>
          <a:p>
            <a:r>
              <a:t>Finanial Plan</a:t>
            </a:r>
          </a:p>
        </p:txBody>
      </p:sp>
      <p:sp>
        <p:nvSpPr>
          <p:cNvPr id="183" name="Google Shape;91;p2"/>
          <p:cNvSpPr txBox="1"/>
          <p:nvPr/>
        </p:nvSpPr>
        <p:spPr>
          <a:xfrm>
            <a:off x="1413677" y="2393580"/>
            <a:ext cx="2702382"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a:lnSpc>
                <a:spcPct val="90000"/>
              </a:lnSpc>
              <a:defRPr sz="2800">
                <a:solidFill>
                  <a:srgbClr val="3A3838"/>
                </a:solidFill>
              </a:defRPr>
            </a:lvl1pPr>
          </a:lstStyle>
          <a:p>
            <a:r>
              <a:t>Marketing Plan</a:t>
            </a:r>
          </a:p>
        </p:txBody>
      </p:sp>
      <p:sp>
        <p:nvSpPr>
          <p:cNvPr id="184" name="Brand Character"/>
          <p:cNvSpPr txBox="1"/>
          <p:nvPr/>
        </p:nvSpPr>
        <p:spPr>
          <a:xfrm>
            <a:off x="1919908" y="3299389"/>
            <a:ext cx="1689920" cy="2592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800">
                <a:solidFill>
                  <a:srgbClr val="3A3838"/>
                </a:solidFill>
              </a:defRPr>
            </a:lvl1pPr>
          </a:lstStyle>
          <a:p>
            <a:r>
              <a:t>Brand Character</a:t>
            </a:r>
          </a:p>
        </p:txBody>
      </p:sp>
      <p:sp>
        <p:nvSpPr>
          <p:cNvPr id="185" name="% from Suppliers"/>
          <p:cNvSpPr txBox="1"/>
          <p:nvPr/>
        </p:nvSpPr>
        <p:spPr>
          <a:xfrm>
            <a:off x="5219396" y="3299389"/>
            <a:ext cx="1753208" cy="2592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800">
                <a:solidFill>
                  <a:srgbClr val="3A3838"/>
                </a:solidFill>
              </a:defRPr>
            </a:lvl1pPr>
          </a:lstStyle>
          <a:p>
            <a:r>
              <a:t>% from Suppliers</a:t>
            </a:r>
          </a:p>
        </p:txBody>
      </p:sp>
      <p:sp>
        <p:nvSpPr>
          <p:cNvPr id="186" name="Logistics"/>
          <p:cNvSpPr txBox="1"/>
          <p:nvPr/>
        </p:nvSpPr>
        <p:spPr>
          <a:xfrm>
            <a:off x="8943680" y="3299389"/>
            <a:ext cx="965610" cy="2592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ct val="90000"/>
              </a:lnSpc>
              <a:defRPr sz="1800">
                <a:solidFill>
                  <a:srgbClr val="3A3838"/>
                </a:solidFill>
              </a:defRPr>
            </a:lvl1pPr>
          </a:lstStyle>
          <a:p>
            <a:r>
              <a:t>Logistics </a:t>
            </a:r>
          </a:p>
        </p:txBody>
      </p:sp>
      <p:pic>
        <p:nvPicPr>
          <p:cNvPr id="187" name="4394181.png" descr="4394181.png"/>
          <p:cNvPicPr>
            <a:picLocks noChangeAspect="1"/>
          </p:cNvPicPr>
          <p:nvPr/>
        </p:nvPicPr>
        <p:blipFill>
          <a:blip r:embed="rId4"/>
          <a:stretch>
            <a:fillRect/>
          </a:stretch>
        </p:blipFill>
        <p:spPr>
          <a:xfrm>
            <a:off x="9045485" y="3836574"/>
            <a:ext cx="762001" cy="762001"/>
          </a:xfrm>
          <a:prstGeom prst="rect">
            <a:avLst/>
          </a:prstGeom>
          <a:ln w="12700">
            <a:miter lim="400000"/>
          </a:ln>
        </p:spPr>
      </p:pic>
      <p:pic>
        <p:nvPicPr>
          <p:cNvPr id="188" name="631170.png" descr="631170.png"/>
          <p:cNvPicPr>
            <a:picLocks noChangeAspect="1"/>
          </p:cNvPicPr>
          <p:nvPr/>
        </p:nvPicPr>
        <p:blipFill>
          <a:blip r:embed="rId5"/>
          <a:stretch>
            <a:fillRect/>
          </a:stretch>
        </p:blipFill>
        <p:spPr>
          <a:xfrm>
            <a:off x="5778500" y="3900074"/>
            <a:ext cx="635000" cy="635001"/>
          </a:xfrm>
          <a:prstGeom prst="rect">
            <a:avLst/>
          </a:prstGeom>
          <a:ln w="12700">
            <a:miter lim="400000"/>
          </a:ln>
        </p:spPr>
      </p:pic>
      <p:pic>
        <p:nvPicPr>
          <p:cNvPr id="189" name="PHOTO-2023-03-17-12-50-54.jpg" descr="PHOTO-2023-03-17-12-50-54.jpg"/>
          <p:cNvPicPr>
            <a:picLocks noChangeAspect="1"/>
          </p:cNvPicPr>
          <p:nvPr/>
        </p:nvPicPr>
        <p:blipFill>
          <a:blip r:embed="rId6"/>
          <a:stretch>
            <a:fillRect/>
          </a:stretch>
        </p:blipFill>
        <p:spPr>
          <a:xfrm>
            <a:off x="2130514" y="3709574"/>
            <a:ext cx="1016001" cy="1016001"/>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1" name="Image" descr="Image"/>
          <p:cNvPicPr>
            <a:picLocks noChangeAspect="1"/>
          </p:cNvPicPr>
          <p:nvPr/>
        </p:nvPicPr>
        <p:blipFill>
          <a:blip r:embed="rId2"/>
          <a:stretch>
            <a:fillRect/>
          </a:stretch>
        </p:blipFill>
        <p:spPr>
          <a:xfrm>
            <a:off x="-1" y="0"/>
            <a:ext cx="12192000" cy="6858000"/>
          </a:xfrm>
          <a:prstGeom prst="rect">
            <a:avLst/>
          </a:prstGeom>
          <a:ln w="12700">
            <a:miter lim="400000"/>
          </a:ln>
        </p:spPr>
      </p:pic>
      <p:pic>
        <p:nvPicPr>
          <p:cNvPr id="192" name="Group 2.png" descr="Group 2.png"/>
          <p:cNvPicPr>
            <a:picLocks noChangeAspect="1"/>
          </p:cNvPicPr>
          <p:nvPr/>
        </p:nvPicPr>
        <p:blipFill>
          <a:blip r:embed="rId3"/>
          <a:stretch>
            <a:fillRect/>
          </a:stretch>
        </p:blipFill>
        <p:spPr>
          <a:xfrm>
            <a:off x="2748700" y="5963902"/>
            <a:ext cx="822057" cy="447655"/>
          </a:xfrm>
          <a:prstGeom prst="rect">
            <a:avLst/>
          </a:prstGeom>
          <a:ln w="12700">
            <a:miter lim="400000"/>
          </a:ln>
        </p:spPr>
      </p:pic>
      <p:sp>
        <p:nvSpPr>
          <p:cNvPr id="193" name="Maraya"/>
          <p:cNvSpPr txBox="1"/>
          <p:nvPr/>
        </p:nvSpPr>
        <p:spPr>
          <a:xfrm>
            <a:off x="2745454" y="5963750"/>
            <a:ext cx="828549" cy="297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1600">
                <a:solidFill>
                  <a:srgbClr val="FFFFFF"/>
                </a:solidFill>
                <a:latin typeface="Poppins Bold"/>
                <a:ea typeface="Poppins Bold"/>
                <a:cs typeface="Poppins Bold"/>
                <a:sym typeface="Poppins Bold"/>
              </a:defRPr>
            </a:lvl1pPr>
          </a:lstStyle>
          <a:p>
            <a:r>
              <a:t>Maraya</a:t>
            </a:r>
          </a:p>
        </p:txBody>
      </p:sp>
      <p:sp>
        <p:nvSpPr>
          <p:cNvPr id="194" name="مرايــــــا"/>
          <p:cNvSpPr txBox="1"/>
          <p:nvPr/>
        </p:nvSpPr>
        <p:spPr>
          <a:xfrm>
            <a:off x="2986814" y="6301840"/>
            <a:ext cx="345828"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r" rtl="1">
              <a:defRPr sz="800">
                <a:solidFill>
                  <a:srgbClr val="FFFFFF"/>
                </a:solidFill>
                <a:latin typeface="Tahoma"/>
                <a:ea typeface="Tahoma"/>
                <a:cs typeface="Tahoma"/>
                <a:sym typeface="Tahoma"/>
              </a:defRPr>
            </a:lvl1pPr>
          </a:lstStyle>
          <a:p>
            <a:r>
              <a:t>مرايــــــا</a:t>
            </a:r>
          </a:p>
        </p:txBody>
      </p:sp>
      <p:sp>
        <p:nvSpPr>
          <p:cNvPr id="195" name="Google Shape;91;p2"/>
          <p:cNvSpPr txBox="1"/>
          <p:nvPr/>
        </p:nvSpPr>
        <p:spPr>
          <a:xfrm>
            <a:off x="1260523" y="1731104"/>
            <a:ext cx="2702382"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a:lnSpc>
                <a:spcPct val="90000"/>
              </a:lnSpc>
              <a:defRPr sz="2800">
                <a:solidFill>
                  <a:srgbClr val="3A3838"/>
                </a:solidFill>
              </a:defRPr>
            </a:lvl1pPr>
          </a:lstStyle>
          <a:p>
            <a:r>
              <a:rPr dirty="0"/>
              <a:t>UI / UX</a:t>
            </a:r>
          </a:p>
        </p:txBody>
      </p:sp>
      <p:pic>
        <p:nvPicPr>
          <p:cNvPr id="2" name="Picture 1">
            <a:extLst>
              <a:ext uri="{FF2B5EF4-FFF2-40B4-BE49-F238E27FC236}">
                <a16:creationId xmlns:a16="http://schemas.microsoft.com/office/drawing/2014/main" id="{5E7FBAEF-F45D-061A-0571-CD32C1A1F032}"/>
              </a:ext>
            </a:extLst>
          </p:cNvPr>
          <p:cNvPicPr>
            <a:picLocks noChangeAspect="1"/>
          </p:cNvPicPr>
          <p:nvPr/>
        </p:nvPicPr>
        <p:blipFill>
          <a:blip r:embed="rId4"/>
          <a:stretch>
            <a:fillRect/>
          </a:stretch>
        </p:blipFill>
        <p:spPr>
          <a:xfrm>
            <a:off x="9297602" y="2535198"/>
            <a:ext cx="1053319" cy="2160000"/>
          </a:xfrm>
          <a:prstGeom prst="rect">
            <a:avLst/>
          </a:prstGeom>
        </p:spPr>
      </p:pic>
      <p:pic>
        <p:nvPicPr>
          <p:cNvPr id="4" name="Picture 3" descr="Graphical user interface, text, application&#10;&#10;Description automatically generated">
            <a:extLst>
              <a:ext uri="{FF2B5EF4-FFF2-40B4-BE49-F238E27FC236}">
                <a16:creationId xmlns:a16="http://schemas.microsoft.com/office/drawing/2014/main" id="{CF2B01EA-9BAB-36A9-5971-038D19372D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07741" y="2535198"/>
            <a:ext cx="1077683" cy="2160000"/>
          </a:xfrm>
          <a:prstGeom prst="rect">
            <a:avLst/>
          </a:prstGeom>
        </p:spPr>
      </p:pic>
      <p:pic>
        <p:nvPicPr>
          <p:cNvPr id="5" name="Picture 4">
            <a:extLst>
              <a:ext uri="{FF2B5EF4-FFF2-40B4-BE49-F238E27FC236}">
                <a16:creationId xmlns:a16="http://schemas.microsoft.com/office/drawing/2014/main" id="{FA27DF0C-FA52-54DF-A786-C4536583E553}"/>
              </a:ext>
            </a:extLst>
          </p:cNvPr>
          <p:cNvPicPr>
            <a:picLocks noChangeAspect="1"/>
          </p:cNvPicPr>
          <p:nvPr/>
        </p:nvPicPr>
        <p:blipFill>
          <a:blip r:embed="rId6"/>
          <a:stretch>
            <a:fillRect/>
          </a:stretch>
        </p:blipFill>
        <p:spPr>
          <a:xfrm>
            <a:off x="3056412" y="2535198"/>
            <a:ext cx="1056724" cy="2160000"/>
          </a:xfrm>
          <a:prstGeom prst="rect">
            <a:avLst/>
          </a:prstGeom>
        </p:spPr>
      </p:pic>
      <p:pic>
        <p:nvPicPr>
          <p:cNvPr id="6" name="Picture 5">
            <a:extLst>
              <a:ext uri="{FF2B5EF4-FFF2-40B4-BE49-F238E27FC236}">
                <a16:creationId xmlns:a16="http://schemas.microsoft.com/office/drawing/2014/main" id="{C188CBF7-B42B-EE27-2E33-CE50216CA77B}"/>
              </a:ext>
            </a:extLst>
          </p:cNvPr>
          <p:cNvPicPr>
            <a:picLocks noChangeAspect="1"/>
          </p:cNvPicPr>
          <p:nvPr/>
        </p:nvPicPr>
        <p:blipFill>
          <a:blip r:embed="rId7"/>
          <a:stretch>
            <a:fillRect/>
          </a:stretch>
        </p:blipFill>
        <p:spPr>
          <a:xfrm>
            <a:off x="6812794" y="2535198"/>
            <a:ext cx="1096258" cy="2160000"/>
          </a:xfrm>
          <a:prstGeom prst="rect">
            <a:avLst/>
          </a:prstGeom>
        </p:spPr>
      </p:pic>
      <p:pic>
        <p:nvPicPr>
          <p:cNvPr id="8" name="Picture 7" descr="Graphical user interface&#10;&#10;Description automatically generated">
            <a:extLst>
              <a:ext uri="{FF2B5EF4-FFF2-40B4-BE49-F238E27FC236}">
                <a16:creationId xmlns:a16="http://schemas.microsoft.com/office/drawing/2014/main" id="{A2CB0C79-1816-7006-AE98-958A9C36069F}"/>
              </a:ext>
            </a:extLst>
          </p:cNvPr>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8080040" y="2535198"/>
            <a:ext cx="1046574" cy="2160000"/>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46C44D15-7141-9FE8-6960-2C4BDF5D4A3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50193" y="2535198"/>
            <a:ext cx="1091613" cy="2160000"/>
          </a:xfrm>
          <a:prstGeom prst="rect">
            <a:avLst/>
          </a:prstGeom>
        </p:spPr>
      </p:pic>
      <p:pic>
        <p:nvPicPr>
          <p:cNvPr id="11" name="Picture 10">
            <a:extLst>
              <a:ext uri="{FF2B5EF4-FFF2-40B4-BE49-F238E27FC236}">
                <a16:creationId xmlns:a16="http://schemas.microsoft.com/office/drawing/2014/main" id="{37876296-C57F-7377-25AB-7F1FC707E729}"/>
              </a:ext>
            </a:extLst>
          </p:cNvPr>
          <p:cNvPicPr>
            <a:picLocks noChangeAspect="1"/>
          </p:cNvPicPr>
          <p:nvPr/>
        </p:nvPicPr>
        <p:blipFill>
          <a:blip r:embed="rId10"/>
          <a:stretch>
            <a:fillRect/>
          </a:stretch>
        </p:blipFill>
        <p:spPr>
          <a:xfrm>
            <a:off x="4284124" y="2535198"/>
            <a:ext cx="1095081" cy="2160000"/>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1" name="Image" descr="Image"/>
          <p:cNvPicPr>
            <a:picLocks noChangeAspect="1"/>
          </p:cNvPicPr>
          <p:nvPr/>
        </p:nvPicPr>
        <p:blipFill>
          <a:blip r:embed="rId4"/>
          <a:stretch>
            <a:fillRect/>
          </a:stretch>
        </p:blipFill>
        <p:spPr>
          <a:xfrm>
            <a:off x="-1" y="0"/>
            <a:ext cx="12192000" cy="6858000"/>
          </a:xfrm>
          <a:prstGeom prst="rect">
            <a:avLst/>
          </a:prstGeom>
          <a:ln w="12700">
            <a:miter lim="400000"/>
          </a:ln>
        </p:spPr>
      </p:pic>
      <p:pic>
        <p:nvPicPr>
          <p:cNvPr id="192" name="Group 2.png" descr="Group 2.png"/>
          <p:cNvPicPr>
            <a:picLocks noChangeAspect="1"/>
          </p:cNvPicPr>
          <p:nvPr/>
        </p:nvPicPr>
        <p:blipFill>
          <a:blip r:embed="rId5"/>
          <a:stretch>
            <a:fillRect/>
          </a:stretch>
        </p:blipFill>
        <p:spPr>
          <a:xfrm>
            <a:off x="2748700" y="5963902"/>
            <a:ext cx="822057" cy="447655"/>
          </a:xfrm>
          <a:prstGeom prst="rect">
            <a:avLst/>
          </a:prstGeom>
          <a:ln w="12700">
            <a:miter lim="400000"/>
          </a:ln>
        </p:spPr>
      </p:pic>
      <p:sp>
        <p:nvSpPr>
          <p:cNvPr id="193" name="Maraya"/>
          <p:cNvSpPr txBox="1"/>
          <p:nvPr/>
        </p:nvSpPr>
        <p:spPr>
          <a:xfrm>
            <a:off x="2745454" y="5963750"/>
            <a:ext cx="828549" cy="297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1600">
                <a:solidFill>
                  <a:srgbClr val="FFFFFF"/>
                </a:solidFill>
                <a:latin typeface="Poppins Bold"/>
                <a:ea typeface="Poppins Bold"/>
                <a:cs typeface="Poppins Bold"/>
                <a:sym typeface="Poppins Bold"/>
              </a:defRPr>
            </a:lvl1pPr>
          </a:lstStyle>
          <a:p>
            <a:r>
              <a:t>Maraya</a:t>
            </a:r>
          </a:p>
        </p:txBody>
      </p:sp>
      <p:sp>
        <p:nvSpPr>
          <p:cNvPr id="194" name="مرايــــــا"/>
          <p:cNvSpPr txBox="1"/>
          <p:nvPr/>
        </p:nvSpPr>
        <p:spPr>
          <a:xfrm>
            <a:off x="2986814" y="6301840"/>
            <a:ext cx="345828"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r" rtl="1">
              <a:defRPr sz="800">
                <a:solidFill>
                  <a:srgbClr val="FFFFFF"/>
                </a:solidFill>
                <a:latin typeface="Tahoma"/>
                <a:ea typeface="Tahoma"/>
                <a:cs typeface="Tahoma"/>
                <a:sym typeface="Tahoma"/>
              </a:defRPr>
            </a:lvl1pPr>
          </a:lstStyle>
          <a:p>
            <a:r>
              <a:t>مرايــــــا</a:t>
            </a:r>
          </a:p>
        </p:txBody>
      </p:sp>
      <p:pic>
        <p:nvPicPr>
          <p:cNvPr id="13" name="Screen Recording 1444-08-26 at 2.15.18 PM.mov">
            <a:hlinkClick r:id="" action="ppaction://media"/>
            <a:extLst>
              <a:ext uri="{FF2B5EF4-FFF2-40B4-BE49-F238E27FC236}">
                <a16:creationId xmlns:a16="http://schemas.microsoft.com/office/drawing/2014/main" id="{A6326F86-7DB5-A071-998D-B5C593A7D85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048498" y="1269000"/>
            <a:ext cx="2095001" cy="4320000"/>
          </a:xfrm>
          <a:prstGeom prst="rect">
            <a:avLst/>
          </a:prstGeom>
        </p:spPr>
      </p:pic>
    </p:spTree>
    <p:extLst>
      <p:ext uri="{BB962C8B-B14F-4D97-AF65-F5344CB8AC3E}">
        <p14:creationId xmlns:p14="http://schemas.microsoft.com/office/powerpoint/2010/main" val="328996627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20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7" name="Image" descr="Image"/>
          <p:cNvPicPr>
            <a:picLocks noChangeAspect="1"/>
          </p:cNvPicPr>
          <p:nvPr/>
        </p:nvPicPr>
        <p:blipFill>
          <a:blip r:embed="rId2"/>
          <a:stretch>
            <a:fillRect/>
          </a:stretch>
        </p:blipFill>
        <p:spPr>
          <a:xfrm>
            <a:off x="0" y="0"/>
            <a:ext cx="12192000" cy="6858000"/>
          </a:xfrm>
          <a:prstGeom prst="rect">
            <a:avLst/>
          </a:prstGeom>
          <a:ln w="12700">
            <a:miter lim="400000"/>
          </a:ln>
        </p:spPr>
      </p:pic>
      <p:pic>
        <p:nvPicPr>
          <p:cNvPr id="198" name="Group 2.png" descr="Group 2.png"/>
          <p:cNvPicPr>
            <a:picLocks noChangeAspect="1"/>
          </p:cNvPicPr>
          <p:nvPr/>
        </p:nvPicPr>
        <p:blipFill>
          <a:blip r:embed="rId3"/>
          <a:stretch>
            <a:fillRect/>
          </a:stretch>
        </p:blipFill>
        <p:spPr>
          <a:xfrm>
            <a:off x="2748700" y="5963902"/>
            <a:ext cx="822057" cy="447655"/>
          </a:xfrm>
          <a:prstGeom prst="rect">
            <a:avLst/>
          </a:prstGeom>
          <a:ln w="12700">
            <a:miter lim="400000"/>
          </a:ln>
        </p:spPr>
      </p:pic>
      <p:sp>
        <p:nvSpPr>
          <p:cNvPr id="199" name="Maraya"/>
          <p:cNvSpPr txBox="1"/>
          <p:nvPr/>
        </p:nvSpPr>
        <p:spPr>
          <a:xfrm>
            <a:off x="2745454" y="5963750"/>
            <a:ext cx="828549" cy="297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1600">
                <a:solidFill>
                  <a:srgbClr val="FFFFFF"/>
                </a:solidFill>
                <a:latin typeface="Poppins Bold"/>
                <a:ea typeface="Poppins Bold"/>
                <a:cs typeface="Poppins Bold"/>
                <a:sym typeface="Poppins Bold"/>
              </a:defRPr>
            </a:lvl1pPr>
          </a:lstStyle>
          <a:p>
            <a:r>
              <a:t>Maraya</a:t>
            </a:r>
          </a:p>
        </p:txBody>
      </p:sp>
      <p:sp>
        <p:nvSpPr>
          <p:cNvPr id="200" name="مرايــــــا"/>
          <p:cNvSpPr txBox="1"/>
          <p:nvPr/>
        </p:nvSpPr>
        <p:spPr>
          <a:xfrm>
            <a:off x="2986814" y="6301840"/>
            <a:ext cx="345828" cy="127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r" rtl="1">
              <a:defRPr sz="800">
                <a:solidFill>
                  <a:srgbClr val="FFFFFF"/>
                </a:solidFill>
                <a:latin typeface="Tahoma"/>
                <a:ea typeface="Tahoma"/>
                <a:cs typeface="Tahoma"/>
                <a:sym typeface="Tahoma"/>
              </a:defRPr>
            </a:lvl1pPr>
          </a:lstStyle>
          <a:p>
            <a:r>
              <a:t>مرايــــــا</a:t>
            </a:r>
          </a:p>
        </p:txBody>
      </p:sp>
      <p:sp>
        <p:nvSpPr>
          <p:cNvPr id="201" name="Google Shape;91;p2"/>
          <p:cNvSpPr txBox="1"/>
          <p:nvPr/>
        </p:nvSpPr>
        <p:spPr>
          <a:xfrm>
            <a:off x="1241339" y="2886060"/>
            <a:ext cx="9709322"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rtl="1">
              <a:lnSpc>
                <a:spcPct val="90000"/>
              </a:lnSpc>
              <a:defRPr sz="2800" b="1">
                <a:solidFill>
                  <a:srgbClr val="3A3838"/>
                </a:solidFill>
              </a:defRPr>
            </a:lvl1pPr>
          </a:lstStyle>
          <a:p>
            <a:r>
              <a:t>شكراً لكم</a:t>
            </a:r>
          </a:p>
        </p:txBody>
      </p:sp>
      <p:sp>
        <p:nvSpPr>
          <p:cNvPr id="202" name="Google Shape;91;p2"/>
          <p:cNvSpPr txBox="1"/>
          <p:nvPr/>
        </p:nvSpPr>
        <p:spPr>
          <a:xfrm>
            <a:off x="1241339" y="3456681"/>
            <a:ext cx="9709322" cy="515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lvl1pPr algn="ctr">
              <a:lnSpc>
                <a:spcPct val="90000"/>
              </a:lnSpc>
              <a:defRPr sz="2800" b="1">
                <a:solidFill>
                  <a:srgbClr val="3A3838"/>
                </a:solidFill>
              </a:defRPr>
            </a:lvl1pPr>
          </a:lstStyle>
          <a:p>
            <a:r>
              <a:t>Thank You!</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Arial"/>
        <a:ea typeface="Arial"/>
        <a:cs typeface="Arial"/>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Arial"/>
        <a:ea typeface="Arial"/>
        <a:cs typeface="Arial"/>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65</TotalTime>
  <Words>174</Words>
  <Application>Microsoft Macintosh PowerPoint</Application>
  <PresentationFormat>Widescreen</PresentationFormat>
  <Paragraphs>55</Paragraphs>
  <Slides>8</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Poppins Bold</vt:lpstr>
      <vt:lpstr>Tahoma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Ward Ward</cp:lastModifiedBy>
  <cp:revision>1</cp:revision>
  <dcterms:modified xsi:type="dcterms:W3CDTF">2023-03-18T12:48:34Z</dcterms:modified>
</cp:coreProperties>
</file>